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60" r:id="rId6"/>
    <p:sldId id="266"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E52DCC-9640-45C6-9778-F10FCCF598FB}" v="14" dt="2022-07-25T11:39:15.892"/>
    <p1510:client id="{1CD264D6-4D87-41C6-8C99-971ACE40AFD2}" v="68" dt="2022-10-03T15:21:34.292"/>
    <p1510:client id="{330297A5-0924-EF4B-991B-B2B998B11D72}" v="920" dt="2021-03-21T22:45:57.050"/>
    <p1510:client id="{C5F08255-04F3-D349-9BA6-EDAF95395F8D}" v="16" dt="2021-03-22T21:22:31.9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6327"/>
  </p:normalViewPr>
  <p:slideViewPr>
    <p:cSldViewPr snapToGrid="0" snapToObjects="1">
      <p:cViewPr varScale="1">
        <p:scale>
          <a:sx n="123" d="100"/>
          <a:sy n="123" d="100"/>
        </p:scale>
        <p:origin x="6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yan Neely III" userId="S::earrn@leeds.ac.uk::0c260f3f-411c-45b1-af13-c499517de100" providerId="AD" clId="Web-{1CD264D6-4D87-41C6-8C99-971ACE40AFD2}"/>
    <pc:docChg chg="modSld">
      <pc:chgData name="Ryan Neely III" userId="S::earrn@leeds.ac.uk::0c260f3f-411c-45b1-af13-c499517de100" providerId="AD" clId="Web-{1CD264D6-4D87-41C6-8C99-971ACE40AFD2}" dt="2022-10-03T15:21:34.292" v="76" actId="20577"/>
      <pc:docMkLst>
        <pc:docMk/>
      </pc:docMkLst>
      <pc:sldChg chg="modSp">
        <pc:chgData name="Ryan Neely III" userId="S::earrn@leeds.ac.uk::0c260f3f-411c-45b1-af13-c499517de100" providerId="AD" clId="Web-{1CD264D6-4D87-41C6-8C99-971ACE40AFD2}" dt="2022-10-03T15:17:11.146" v="0" actId="20577"/>
        <pc:sldMkLst>
          <pc:docMk/>
          <pc:sldMk cId="2471113738" sldId="256"/>
        </pc:sldMkLst>
        <pc:spChg chg="mod">
          <ac:chgData name="Ryan Neely III" userId="S::earrn@leeds.ac.uk::0c260f3f-411c-45b1-af13-c499517de100" providerId="AD" clId="Web-{1CD264D6-4D87-41C6-8C99-971ACE40AFD2}" dt="2022-10-03T15:17:11.146" v="0" actId="20577"/>
          <ac:spMkLst>
            <pc:docMk/>
            <pc:sldMk cId="2471113738" sldId="256"/>
            <ac:spMk id="3" creationId="{D3C39295-872D-F043-AD18-32D31C004F04}"/>
          </ac:spMkLst>
        </pc:spChg>
      </pc:sldChg>
      <pc:sldChg chg="modSp">
        <pc:chgData name="Ryan Neely III" userId="S::earrn@leeds.ac.uk::0c260f3f-411c-45b1-af13-c499517de100" providerId="AD" clId="Web-{1CD264D6-4D87-41C6-8C99-971ACE40AFD2}" dt="2022-10-03T15:17:23.084" v="4" actId="20577"/>
        <pc:sldMkLst>
          <pc:docMk/>
          <pc:sldMk cId="3865894717" sldId="260"/>
        </pc:sldMkLst>
        <pc:spChg chg="mod">
          <ac:chgData name="Ryan Neely III" userId="S::earrn@leeds.ac.uk::0c260f3f-411c-45b1-af13-c499517de100" providerId="AD" clId="Web-{1CD264D6-4D87-41C6-8C99-971ACE40AFD2}" dt="2022-10-03T15:17:23.084" v="4" actId="20577"/>
          <ac:spMkLst>
            <pc:docMk/>
            <pc:sldMk cId="3865894717" sldId="260"/>
            <ac:spMk id="4" creationId="{35BC6F00-7421-164A-A712-DA4575A3CDAD}"/>
          </ac:spMkLst>
        </pc:spChg>
      </pc:sldChg>
      <pc:sldChg chg="modSp">
        <pc:chgData name="Ryan Neely III" userId="S::earrn@leeds.ac.uk::0c260f3f-411c-45b1-af13-c499517de100" providerId="AD" clId="Web-{1CD264D6-4D87-41C6-8C99-971ACE40AFD2}" dt="2022-10-03T15:21:34.292" v="76" actId="20577"/>
        <pc:sldMkLst>
          <pc:docMk/>
          <pc:sldMk cId="346225660" sldId="266"/>
        </pc:sldMkLst>
        <pc:spChg chg="mod">
          <ac:chgData name="Ryan Neely III" userId="S::earrn@leeds.ac.uk::0c260f3f-411c-45b1-af13-c499517de100" providerId="AD" clId="Web-{1CD264D6-4D87-41C6-8C99-971ACE40AFD2}" dt="2022-10-03T15:21:34.292" v="76" actId="20577"/>
          <ac:spMkLst>
            <pc:docMk/>
            <pc:sldMk cId="346225660" sldId="266"/>
            <ac:spMk id="4" creationId="{6538B65D-3728-694F-B672-C4B7A26FF86B}"/>
          </ac:spMkLst>
        </pc:spChg>
      </pc:sldChg>
    </pc:docChg>
  </pc:docChgLst>
  <pc:docChgLst>
    <pc:chgData name="Ryan Neely III" userId="S::earrn@leeds.ac.uk::0c260f3f-411c-45b1-af13-c499517de100" providerId="AD" clId="Web-{04E52DCC-9640-45C6-9778-F10FCCF598FB}"/>
    <pc:docChg chg="modSld">
      <pc:chgData name="Ryan Neely III" userId="S::earrn@leeds.ac.uk::0c260f3f-411c-45b1-af13-c499517de100" providerId="AD" clId="Web-{04E52DCC-9640-45C6-9778-F10FCCF598FB}" dt="2022-07-25T11:39:15.392" v="12" actId="20577"/>
      <pc:docMkLst>
        <pc:docMk/>
      </pc:docMkLst>
      <pc:sldChg chg="modSp">
        <pc:chgData name="Ryan Neely III" userId="S::earrn@leeds.ac.uk::0c260f3f-411c-45b1-af13-c499517de100" providerId="AD" clId="Web-{04E52DCC-9640-45C6-9778-F10FCCF598FB}" dt="2022-07-25T11:39:15.392" v="12" actId="20577"/>
        <pc:sldMkLst>
          <pc:docMk/>
          <pc:sldMk cId="2471113738" sldId="256"/>
        </pc:sldMkLst>
        <pc:spChg chg="mod">
          <ac:chgData name="Ryan Neely III" userId="S::earrn@leeds.ac.uk::0c260f3f-411c-45b1-af13-c499517de100" providerId="AD" clId="Web-{04E52DCC-9640-45C6-9778-F10FCCF598FB}" dt="2022-07-25T11:39:15.392" v="12" actId="20577"/>
          <ac:spMkLst>
            <pc:docMk/>
            <pc:sldMk cId="2471113738" sldId="256"/>
            <ac:spMk id="2" creationId="{F81AA26F-6556-6040-8275-9B7F59384DB5}"/>
          </ac:spMkLst>
        </pc:spChg>
      </pc:sldChg>
      <pc:sldChg chg="modSp">
        <pc:chgData name="Ryan Neely III" userId="S::earrn@leeds.ac.uk::0c260f3f-411c-45b1-af13-c499517de100" providerId="AD" clId="Web-{04E52DCC-9640-45C6-9778-F10FCCF598FB}" dt="2022-07-25T11:39:03.048" v="9" actId="20577"/>
        <pc:sldMkLst>
          <pc:docMk/>
          <pc:sldMk cId="346225660" sldId="266"/>
        </pc:sldMkLst>
        <pc:spChg chg="mod">
          <ac:chgData name="Ryan Neely III" userId="S::earrn@leeds.ac.uk::0c260f3f-411c-45b1-af13-c499517de100" providerId="AD" clId="Web-{04E52DCC-9640-45C6-9778-F10FCCF598FB}" dt="2022-07-25T11:38:59.907" v="8" actId="20577"/>
          <ac:spMkLst>
            <pc:docMk/>
            <pc:sldMk cId="346225660" sldId="266"/>
            <ac:spMk id="2" creationId="{DE0DCBDF-E852-9246-A9FE-79B203F9F098}"/>
          </ac:spMkLst>
        </pc:spChg>
        <pc:spChg chg="mod">
          <ac:chgData name="Ryan Neely III" userId="S::earrn@leeds.ac.uk::0c260f3f-411c-45b1-af13-c499517de100" providerId="AD" clId="Web-{04E52DCC-9640-45C6-9778-F10FCCF598FB}" dt="2022-07-25T11:39:03.048" v="9" actId="20577"/>
          <ac:spMkLst>
            <pc:docMk/>
            <pc:sldMk cId="346225660" sldId="266"/>
            <ac:spMk id="4" creationId="{6538B65D-3728-694F-B672-C4B7A26FF86B}"/>
          </ac:spMkLst>
        </pc:spChg>
      </pc:sldChg>
      <pc:sldChg chg="modSp">
        <pc:chgData name="Ryan Neely III" userId="S::earrn@leeds.ac.uk::0c260f3f-411c-45b1-af13-c499517de100" providerId="AD" clId="Web-{04E52DCC-9640-45C6-9778-F10FCCF598FB}" dt="2022-07-25T11:39:11.939" v="11" actId="20577"/>
        <pc:sldMkLst>
          <pc:docMk/>
          <pc:sldMk cId="1406045235" sldId="267"/>
        </pc:sldMkLst>
        <pc:spChg chg="mod">
          <ac:chgData name="Ryan Neely III" userId="S::earrn@leeds.ac.uk::0c260f3f-411c-45b1-af13-c499517de100" providerId="AD" clId="Web-{04E52DCC-9640-45C6-9778-F10FCCF598FB}" dt="2022-07-25T11:39:11.939" v="11" actId="20577"/>
          <ac:spMkLst>
            <pc:docMk/>
            <pc:sldMk cId="1406045235" sldId="267"/>
            <ac:spMk id="2" creationId="{DE0DCBDF-E852-9246-A9FE-79B203F9F098}"/>
          </ac:spMkLst>
        </pc:spChg>
      </pc:sldChg>
    </pc:docChg>
  </pc:docChgLst>
  <pc:docChgLst>
    <pc:chgData name="Ryan Neely III" userId="0c260f3f-411c-45b1-af13-c499517de100" providerId="ADAL" clId="{C5F08255-04F3-D349-9BA6-EDAF95395F8D}"/>
    <pc:docChg chg="undo custSel modSld">
      <pc:chgData name="Ryan Neely III" userId="0c260f3f-411c-45b1-af13-c499517de100" providerId="ADAL" clId="{C5F08255-04F3-D349-9BA6-EDAF95395F8D}" dt="2021-03-22T21:23:31.823" v="84" actId="207"/>
      <pc:docMkLst>
        <pc:docMk/>
      </pc:docMkLst>
      <pc:sldChg chg="modSp mod">
        <pc:chgData name="Ryan Neely III" userId="0c260f3f-411c-45b1-af13-c499517de100" providerId="ADAL" clId="{C5F08255-04F3-D349-9BA6-EDAF95395F8D}" dt="2021-03-22T21:19:57.110" v="5"/>
        <pc:sldMkLst>
          <pc:docMk/>
          <pc:sldMk cId="2787495708" sldId="258"/>
        </pc:sldMkLst>
        <pc:spChg chg="mod">
          <ac:chgData name="Ryan Neely III" userId="0c260f3f-411c-45b1-af13-c499517de100" providerId="ADAL" clId="{C5F08255-04F3-D349-9BA6-EDAF95395F8D}" dt="2021-03-22T21:19:57.110" v="5"/>
          <ac:spMkLst>
            <pc:docMk/>
            <pc:sldMk cId="2787495708" sldId="258"/>
            <ac:spMk id="4" creationId="{6538B65D-3728-694F-B672-C4B7A26FF86B}"/>
          </ac:spMkLst>
        </pc:spChg>
      </pc:sldChg>
      <pc:sldChg chg="modSp">
        <pc:chgData name="Ryan Neely III" userId="0c260f3f-411c-45b1-af13-c499517de100" providerId="ADAL" clId="{C5F08255-04F3-D349-9BA6-EDAF95395F8D}" dt="2021-03-22T21:20:09.205" v="6"/>
        <pc:sldMkLst>
          <pc:docMk/>
          <pc:sldMk cId="949529995" sldId="259"/>
        </pc:sldMkLst>
        <pc:spChg chg="mod">
          <ac:chgData name="Ryan Neely III" userId="0c260f3f-411c-45b1-af13-c499517de100" providerId="ADAL" clId="{C5F08255-04F3-D349-9BA6-EDAF95395F8D}" dt="2021-03-22T21:20:09.205" v="6"/>
          <ac:spMkLst>
            <pc:docMk/>
            <pc:sldMk cId="949529995" sldId="259"/>
            <ac:spMk id="4" creationId="{6538B65D-3728-694F-B672-C4B7A26FF86B}"/>
          </ac:spMkLst>
        </pc:spChg>
      </pc:sldChg>
      <pc:sldChg chg="modSp">
        <pc:chgData name="Ryan Neely III" userId="0c260f3f-411c-45b1-af13-c499517de100" providerId="ADAL" clId="{C5F08255-04F3-D349-9BA6-EDAF95395F8D}" dt="2021-03-22T21:20:21.215" v="7"/>
        <pc:sldMkLst>
          <pc:docMk/>
          <pc:sldMk cId="2594508138" sldId="261"/>
        </pc:sldMkLst>
        <pc:spChg chg="mod">
          <ac:chgData name="Ryan Neely III" userId="0c260f3f-411c-45b1-af13-c499517de100" providerId="ADAL" clId="{C5F08255-04F3-D349-9BA6-EDAF95395F8D}" dt="2021-03-22T21:20:21.215" v="7"/>
          <ac:spMkLst>
            <pc:docMk/>
            <pc:sldMk cId="2594508138" sldId="261"/>
            <ac:spMk id="4" creationId="{6538B65D-3728-694F-B672-C4B7A26FF86B}"/>
          </ac:spMkLst>
        </pc:spChg>
      </pc:sldChg>
      <pc:sldChg chg="modSp mod">
        <pc:chgData name="Ryan Neely III" userId="0c260f3f-411c-45b1-af13-c499517de100" providerId="ADAL" clId="{C5F08255-04F3-D349-9BA6-EDAF95395F8D}" dt="2021-03-22T21:21:22.916" v="19" actId="207"/>
        <pc:sldMkLst>
          <pc:docMk/>
          <pc:sldMk cId="2544370379" sldId="262"/>
        </pc:sldMkLst>
        <pc:spChg chg="mod">
          <ac:chgData name="Ryan Neely III" userId="0c260f3f-411c-45b1-af13-c499517de100" providerId="ADAL" clId="{C5F08255-04F3-D349-9BA6-EDAF95395F8D}" dt="2021-03-22T21:21:22.916" v="19" actId="207"/>
          <ac:spMkLst>
            <pc:docMk/>
            <pc:sldMk cId="2544370379" sldId="262"/>
            <ac:spMk id="4" creationId="{6538B65D-3728-694F-B672-C4B7A26FF86B}"/>
          </ac:spMkLst>
        </pc:spChg>
      </pc:sldChg>
      <pc:sldChg chg="modSp mod">
        <pc:chgData name="Ryan Neely III" userId="0c260f3f-411c-45b1-af13-c499517de100" providerId="ADAL" clId="{C5F08255-04F3-D349-9BA6-EDAF95395F8D}" dt="2021-03-22T21:21:18.685" v="18" actId="20577"/>
        <pc:sldMkLst>
          <pc:docMk/>
          <pc:sldMk cId="2224440160" sldId="263"/>
        </pc:sldMkLst>
        <pc:spChg chg="mod">
          <ac:chgData name="Ryan Neely III" userId="0c260f3f-411c-45b1-af13-c499517de100" providerId="ADAL" clId="{C5F08255-04F3-D349-9BA6-EDAF95395F8D}" dt="2021-03-22T21:21:18.685" v="18" actId="20577"/>
          <ac:spMkLst>
            <pc:docMk/>
            <pc:sldMk cId="2224440160" sldId="263"/>
            <ac:spMk id="4" creationId="{6538B65D-3728-694F-B672-C4B7A26FF86B}"/>
          </ac:spMkLst>
        </pc:spChg>
        <pc:spChg chg="mod">
          <ac:chgData name="Ryan Neely III" userId="0c260f3f-411c-45b1-af13-c499517de100" providerId="ADAL" clId="{C5F08255-04F3-D349-9BA6-EDAF95395F8D}" dt="2021-03-22T21:20:56.606" v="11" actId="1076"/>
          <ac:spMkLst>
            <pc:docMk/>
            <pc:sldMk cId="2224440160" sldId="263"/>
            <ac:spMk id="5" creationId="{7E5A591D-8685-A742-B44F-F44723C0A074}"/>
          </ac:spMkLst>
        </pc:spChg>
      </pc:sldChg>
      <pc:sldChg chg="modSp mod">
        <pc:chgData name="Ryan Neely III" userId="0c260f3f-411c-45b1-af13-c499517de100" providerId="ADAL" clId="{C5F08255-04F3-D349-9BA6-EDAF95395F8D}" dt="2021-03-22T21:21:14.340" v="15" actId="20577"/>
        <pc:sldMkLst>
          <pc:docMk/>
          <pc:sldMk cId="3018242121" sldId="264"/>
        </pc:sldMkLst>
        <pc:spChg chg="mod">
          <ac:chgData name="Ryan Neely III" userId="0c260f3f-411c-45b1-af13-c499517de100" providerId="ADAL" clId="{C5F08255-04F3-D349-9BA6-EDAF95395F8D}" dt="2021-03-22T21:21:14.340" v="15" actId="20577"/>
          <ac:spMkLst>
            <pc:docMk/>
            <pc:sldMk cId="3018242121" sldId="264"/>
            <ac:spMk id="4" creationId="{6538B65D-3728-694F-B672-C4B7A26FF86B}"/>
          </ac:spMkLst>
        </pc:spChg>
      </pc:sldChg>
      <pc:sldChg chg="modSp mod">
        <pc:chgData name="Ryan Neely III" userId="0c260f3f-411c-45b1-af13-c499517de100" providerId="ADAL" clId="{C5F08255-04F3-D349-9BA6-EDAF95395F8D}" dt="2021-03-22T21:21:49.596" v="23" actId="20577"/>
        <pc:sldMkLst>
          <pc:docMk/>
          <pc:sldMk cId="2514219100" sldId="265"/>
        </pc:sldMkLst>
        <pc:spChg chg="mod">
          <ac:chgData name="Ryan Neely III" userId="0c260f3f-411c-45b1-af13-c499517de100" providerId="ADAL" clId="{C5F08255-04F3-D349-9BA6-EDAF95395F8D}" dt="2021-03-22T21:21:49.596" v="23" actId="20577"/>
          <ac:spMkLst>
            <pc:docMk/>
            <pc:sldMk cId="2514219100" sldId="265"/>
            <ac:spMk id="4" creationId="{6538B65D-3728-694F-B672-C4B7A26FF86B}"/>
          </ac:spMkLst>
        </pc:spChg>
      </pc:sldChg>
      <pc:sldChg chg="modSp mod">
        <pc:chgData name="Ryan Neely III" userId="0c260f3f-411c-45b1-af13-c499517de100" providerId="ADAL" clId="{C5F08255-04F3-D349-9BA6-EDAF95395F8D}" dt="2021-03-22T21:23:18.270" v="78" actId="20577"/>
        <pc:sldMkLst>
          <pc:docMk/>
          <pc:sldMk cId="346225660" sldId="266"/>
        </pc:sldMkLst>
        <pc:spChg chg="mod">
          <ac:chgData name="Ryan Neely III" userId="0c260f3f-411c-45b1-af13-c499517de100" providerId="ADAL" clId="{C5F08255-04F3-D349-9BA6-EDAF95395F8D}" dt="2021-03-22T21:23:18.270" v="78" actId="20577"/>
          <ac:spMkLst>
            <pc:docMk/>
            <pc:sldMk cId="346225660" sldId="266"/>
            <ac:spMk id="4" creationId="{6538B65D-3728-694F-B672-C4B7A26FF86B}"/>
          </ac:spMkLst>
        </pc:spChg>
      </pc:sldChg>
      <pc:sldChg chg="modSp mod">
        <pc:chgData name="Ryan Neely III" userId="0c260f3f-411c-45b1-af13-c499517de100" providerId="ADAL" clId="{C5F08255-04F3-D349-9BA6-EDAF95395F8D}" dt="2021-03-22T21:23:31.823" v="84" actId="207"/>
        <pc:sldMkLst>
          <pc:docMk/>
          <pc:sldMk cId="1406045235" sldId="267"/>
        </pc:sldMkLst>
        <pc:spChg chg="mod">
          <ac:chgData name="Ryan Neely III" userId="0c260f3f-411c-45b1-af13-c499517de100" providerId="ADAL" clId="{C5F08255-04F3-D349-9BA6-EDAF95395F8D}" dt="2021-03-22T21:23:31.823" v="84" actId="207"/>
          <ac:spMkLst>
            <pc:docMk/>
            <pc:sldMk cId="1406045235" sldId="267"/>
            <ac:spMk id="4" creationId="{6538B65D-3728-694F-B672-C4B7A26FF86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AC08B-7F91-2A48-8125-0AA80665291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BDF49280-E79F-CE41-96F6-85200B7733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F918082E-8675-FC4E-A157-93DCAD68BB6F}"/>
              </a:ext>
            </a:extLst>
          </p:cNvPr>
          <p:cNvSpPr>
            <a:spLocks noGrp="1"/>
          </p:cNvSpPr>
          <p:nvPr>
            <p:ph type="dt" sz="half" idx="10"/>
          </p:nvPr>
        </p:nvSpPr>
        <p:spPr/>
        <p:txBody>
          <a:bodyPr/>
          <a:lstStyle/>
          <a:p>
            <a:fld id="{3DC152E6-C21B-BF41-9B58-CAD0C322DA06}" type="datetimeFigureOut">
              <a:rPr lang="en-US" smtClean="0"/>
              <a:t>10/3/2022</a:t>
            </a:fld>
            <a:endParaRPr lang="en-US"/>
          </a:p>
        </p:txBody>
      </p:sp>
      <p:sp>
        <p:nvSpPr>
          <p:cNvPr id="5" name="Footer Placeholder 4">
            <a:extLst>
              <a:ext uri="{FF2B5EF4-FFF2-40B4-BE49-F238E27FC236}">
                <a16:creationId xmlns:a16="http://schemas.microsoft.com/office/drawing/2014/main" id="{21E4E6B2-380A-C94D-B07D-B5C3A43C44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9C3825-01AC-ED44-80CB-F3B0F0AC2177}"/>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766477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F22AB-7283-A440-A1D5-A5D690DEA5C7}"/>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CF7782C-DA16-D148-BB13-C28CC060C2A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2BD26A9-1D37-0647-BD8A-4BAA2319E455}"/>
              </a:ext>
            </a:extLst>
          </p:cNvPr>
          <p:cNvSpPr>
            <a:spLocks noGrp="1"/>
          </p:cNvSpPr>
          <p:nvPr>
            <p:ph type="dt" sz="half" idx="10"/>
          </p:nvPr>
        </p:nvSpPr>
        <p:spPr/>
        <p:txBody>
          <a:bodyPr/>
          <a:lstStyle/>
          <a:p>
            <a:fld id="{3DC152E6-C21B-BF41-9B58-CAD0C322DA06}" type="datetimeFigureOut">
              <a:rPr lang="en-US" smtClean="0"/>
              <a:t>10/3/2022</a:t>
            </a:fld>
            <a:endParaRPr lang="en-US"/>
          </a:p>
        </p:txBody>
      </p:sp>
      <p:sp>
        <p:nvSpPr>
          <p:cNvPr id="5" name="Footer Placeholder 4">
            <a:extLst>
              <a:ext uri="{FF2B5EF4-FFF2-40B4-BE49-F238E27FC236}">
                <a16:creationId xmlns:a16="http://schemas.microsoft.com/office/drawing/2014/main" id="{F949772E-2263-2E4D-96FB-1382D28F95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5D7B4E-6E15-424F-89F2-5D302E735243}"/>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2751494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4C1939-9A4F-C14B-9E42-71D41B874F6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F5F5D30-5226-EB42-B013-972C6F982FF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ABBAC48-CE47-4C43-9455-648E3997E731}"/>
              </a:ext>
            </a:extLst>
          </p:cNvPr>
          <p:cNvSpPr>
            <a:spLocks noGrp="1"/>
          </p:cNvSpPr>
          <p:nvPr>
            <p:ph type="dt" sz="half" idx="10"/>
          </p:nvPr>
        </p:nvSpPr>
        <p:spPr/>
        <p:txBody>
          <a:bodyPr/>
          <a:lstStyle/>
          <a:p>
            <a:fld id="{3DC152E6-C21B-BF41-9B58-CAD0C322DA06}" type="datetimeFigureOut">
              <a:rPr lang="en-US" smtClean="0"/>
              <a:t>10/3/2022</a:t>
            </a:fld>
            <a:endParaRPr lang="en-US"/>
          </a:p>
        </p:txBody>
      </p:sp>
      <p:sp>
        <p:nvSpPr>
          <p:cNvPr id="5" name="Footer Placeholder 4">
            <a:extLst>
              <a:ext uri="{FF2B5EF4-FFF2-40B4-BE49-F238E27FC236}">
                <a16:creationId xmlns:a16="http://schemas.microsoft.com/office/drawing/2014/main" id="{3A63B080-17C9-A14E-A41A-683A271477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7111AA-7111-854E-909D-1A057415CD76}"/>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1285722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7A635-049F-AF41-A8E6-740A08D16FD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26CBA83-46DD-9444-AEFA-D65CB8AF04A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53E7016-3B15-8145-AA9A-B67EA6E3B7DD}"/>
              </a:ext>
            </a:extLst>
          </p:cNvPr>
          <p:cNvSpPr>
            <a:spLocks noGrp="1"/>
          </p:cNvSpPr>
          <p:nvPr>
            <p:ph type="dt" sz="half" idx="10"/>
          </p:nvPr>
        </p:nvSpPr>
        <p:spPr/>
        <p:txBody>
          <a:bodyPr/>
          <a:lstStyle/>
          <a:p>
            <a:fld id="{3DC152E6-C21B-BF41-9B58-CAD0C322DA06}" type="datetimeFigureOut">
              <a:rPr lang="en-US" smtClean="0"/>
              <a:t>10/3/2022</a:t>
            </a:fld>
            <a:endParaRPr lang="en-US"/>
          </a:p>
        </p:txBody>
      </p:sp>
      <p:sp>
        <p:nvSpPr>
          <p:cNvPr id="5" name="Footer Placeholder 4">
            <a:extLst>
              <a:ext uri="{FF2B5EF4-FFF2-40B4-BE49-F238E27FC236}">
                <a16:creationId xmlns:a16="http://schemas.microsoft.com/office/drawing/2014/main" id="{7FE54402-1FFE-D744-9E98-83C309680D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ECA44F-5CF9-E44E-A212-5240413E6AE7}"/>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3797363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1BC1D-2CAC-114C-9016-C3BE65A212E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6EEDA8FA-BF4C-9A4D-AE86-933359554F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7539BE8-F502-BF4E-8A49-5BF27C284204}"/>
              </a:ext>
            </a:extLst>
          </p:cNvPr>
          <p:cNvSpPr>
            <a:spLocks noGrp="1"/>
          </p:cNvSpPr>
          <p:nvPr>
            <p:ph type="dt" sz="half" idx="10"/>
          </p:nvPr>
        </p:nvSpPr>
        <p:spPr/>
        <p:txBody>
          <a:bodyPr/>
          <a:lstStyle/>
          <a:p>
            <a:fld id="{3DC152E6-C21B-BF41-9B58-CAD0C322DA06}" type="datetimeFigureOut">
              <a:rPr lang="en-US" smtClean="0"/>
              <a:t>10/3/2022</a:t>
            </a:fld>
            <a:endParaRPr lang="en-US"/>
          </a:p>
        </p:txBody>
      </p:sp>
      <p:sp>
        <p:nvSpPr>
          <p:cNvPr id="5" name="Footer Placeholder 4">
            <a:extLst>
              <a:ext uri="{FF2B5EF4-FFF2-40B4-BE49-F238E27FC236}">
                <a16:creationId xmlns:a16="http://schemas.microsoft.com/office/drawing/2014/main" id="{1910638C-C934-8C42-A1C2-8B4466D0F2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5AAD49-96FA-D243-BB93-C4B22A8214F7}"/>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313890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2A28B-6C35-314C-9051-1C15B27FC2B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57BE1A5-7FCC-644E-9100-4ADB2A494BD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1DA49AD-B166-EC43-AD1F-7013C9BCC87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065257B-5A05-8047-A5BB-D4B3261D5E3B}"/>
              </a:ext>
            </a:extLst>
          </p:cNvPr>
          <p:cNvSpPr>
            <a:spLocks noGrp="1"/>
          </p:cNvSpPr>
          <p:nvPr>
            <p:ph type="dt" sz="half" idx="10"/>
          </p:nvPr>
        </p:nvSpPr>
        <p:spPr/>
        <p:txBody>
          <a:bodyPr/>
          <a:lstStyle/>
          <a:p>
            <a:fld id="{3DC152E6-C21B-BF41-9B58-CAD0C322DA06}" type="datetimeFigureOut">
              <a:rPr lang="en-US" smtClean="0"/>
              <a:t>10/3/2022</a:t>
            </a:fld>
            <a:endParaRPr lang="en-US"/>
          </a:p>
        </p:txBody>
      </p:sp>
      <p:sp>
        <p:nvSpPr>
          <p:cNvPr id="6" name="Footer Placeholder 5">
            <a:extLst>
              <a:ext uri="{FF2B5EF4-FFF2-40B4-BE49-F238E27FC236}">
                <a16:creationId xmlns:a16="http://schemas.microsoft.com/office/drawing/2014/main" id="{50F25D1F-8CD6-B241-A8AF-84ED8BEBC8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42C8B6-6665-5249-B299-3609A733B2D9}"/>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615592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CD1B0-F00C-A848-AC13-1F55C99CADD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9031EC1-628D-674B-BFEF-6D2858B3D3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91AF564-04E1-7445-B7C9-F15EF6265DB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EE13208E-595B-A544-ABAC-61ED738EDF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738E261-BAA5-3949-9D22-C0718EF7D32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EEFEC89-078F-BC4B-BB09-EA6541FE3EA2}"/>
              </a:ext>
            </a:extLst>
          </p:cNvPr>
          <p:cNvSpPr>
            <a:spLocks noGrp="1"/>
          </p:cNvSpPr>
          <p:nvPr>
            <p:ph type="dt" sz="half" idx="10"/>
          </p:nvPr>
        </p:nvSpPr>
        <p:spPr/>
        <p:txBody>
          <a:bodyPr/>
          <a:lstStyle/>
          <a:p>
            <a:fld id="{3DC152E6-C21B-BF41-9B58-CAD0C322DA06}" type="datetimeFigureOut">
              <a:rPr lang="en-US" smtClean="0"/>
              <a:t>10/3/2022</a:t>
            </a:fld>
            <a:endParaRPr lang="en-US"/>
          </a:p>
        </p:txBody>
      </p:sp>
      <p:sp>
        <p:nvSpPr>
          <p:cNvPr id="8" name="Footer Placeholder 7">
            <a:extLst>
              <a:ext uri="{FF2B5EF4-FFF2-40B4-BE49-F238E27FC236}">
                <a16:creationId xmlns:a16="http://schemas.microsoft.com/office/drawing/2014/main" id="{427BB025-024A-DF41-8C83-B2B2E22221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F189D8-4E95-3949-9540-BFC40FA88F34}"/>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2111687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B1664-C75E-9A42-BC9F-A6420F0E458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DE02801E-18F1-AA48-A7B3-8C72B814F30C}"/>
              </a:ext>
            </a:extLst>
          </p:cNvPr>
          <p:cNvSpPr>
            <a:spLocks noGrp="1"/>
          </p:cNvSpPr>
          <p:nvPr>
            <p:ph type="dt" sz="half" idx="10"/>
          </p:nvPr>
        </p:nvSpPr>
        <p:spPr/>
        <p:txBody>
          <a:bodyPr/>
          <a:lstStyle/>
          <a:p>
            <a:fld id="{3DC152E6-C21B-BF41-9B58-CAD0C322DA06}" type="datetimeFigureOut">
              <a:rPr lang="en-US" smtClean="0"/>
              <a:t>10/3/2022</a:t>
            </a:fld>
            <a:endParaRPr lang="en-US"/>
          </a:p>
        </p:txBody>
      </p:sp>
      <p:sp>
        <p:nvSpPr>
          <p:cNvPr id="4" name="Footer Placeholder 3">
            <a:extLst>
              <a:ext uri="{FF2B5EF4-FFF2-40B4-BE49-F238E27FC236}">
                <a16:creationId xmlns:a16="http://schemas.microsoft.com/office/drawing/2014/main" id="{0399DC68-407E-EE43-AC72-878F741F03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6C3D65-EF96-C04F-8E6E-A48C0DE55D76}"/>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3681284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20A5FB-D539-044D-B9AA-7954446D72E3}"/>
              </a:ext>
            </a:extLst>
          </p:cNvPr>
          <p:cNvSpPr>
            <a:spLocks noGrp="1"/>
          </p:cNvSpPr>
          <p:nvPr>
            <p:ph type="dt" sz="half" idx="10"/>
          </p:nvPr>
        </p:nvSpPr>
        <p:spPr/>
        <p:txBody>
          <a:bodyPr/>
          <a:lstStyle/>
          <a:p>
            <a:fld id="{3DC152E6-C21B-BF41-9B58-CAD0C322DA06}" type="datetimeFigureOut">
              <a:rPr lang="en-US" smtClean="0"/>
              <a:t>10/3/2022</a:t>
            </a:fld>
            <a:endParaRPr lang="en-US"/>
          </a:p>
        </p:txBody>
      </p:sp>
      <p:sp>
        <p:nvSpPr>
          <p:cNvPr id="3" name="Footer Placeholder 2">
            <a:extLst>
              <a:ext uri="{FF2B5EF4-FFF2-40B4-BE49-F238E27FC236}">
                <a16:creationId xmlns:a16="http://schemas.microsoft.com/office/drawing/2014/main" id="{82B36F2E-27EE-F34E-B27C-0121EB9B6F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EC2C62-52FA-7D48-9DAA-D616AADA6126}"/>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1238102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8E7D2-1179-4E48-B26F-B45A181001F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B90E0A4-5922-5741-9878-495E03A496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9FCD80CC-1721-484C-9C05-31267846B9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2057A54-044E-2949-88F2-86AA3526DCB0}"/>
              </a:ext>
            </a:extLst>
          </p:cNvPr>
          <p:cNvSpPr>
            <a:spLocks noGrp="1"/>
          </p:cNvSpPr>
          <p:nvPr>
            <p:ph type="dt" sz="half" idx="10"/>
          </p:nvPr>
        </p:nvSpPr>
        <p:spPr/>
        <p:txBody>
          <a:bodyPr/>
          <a:lstStyle/>
          <a:p>
            <a:fld id="{3DC152E6-C21B-BF41-9B58-CAD0C322DA06}" type="datetimeFigureOut">
              <a:rPr lang="en-US" smtClean="0"/>
              <a:t>10/3/2022</a:t>
            </a:fld>
            <a:endParaRPr lang="en-US"/>
          </a:p>
        </p:txBody>
      </p:sp>
      <p:sp>
        <p:nvSpPr>
          <p:cNvPr id="6" name="Footer Placeholder 5">
            <a:extLst>
              <a:ext uri="{FF2B5EF4-FFF2-40B4-BE49-F238E27FC236}">
                <a16:creationId xmlns:a16="http://schemas.microsoft.com/office/drawing/2014/main" id="{2E74E9DA-CA95-B543-B5D6-C8599F3ED6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C8458A-58B1-F34E-8EE0-AB05BCEDD386}"/>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3891500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F47C-27DA-3642-A8CE-3E0A6849EC0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A997055-ED40-4745-8150-76B5E219AF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BA26F3-CF14-6D41-B926-1C74C57723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1DD871F-7D80-9041-9E7B-771F7D1CA821}"/>
              </a:ext>
            </a:extLst>
          </p:cNvPr>
          <p:cNvSpPr>
            <a:spLocks noGrp="1"/>
          </p:cNvSpPr>
          <p:nvPr>
            <p:ph type="dt" sz="half" idx="10"/>
          </p:nvPr>
        </p:nvSpPr>
        <p:spPr/>
        <p:txBody>
          <a:bodyPr/>
          <a:lstStyle/>
          <a:p>
            <a:fld id="{3DC152E6-C21B-BF41-9B58-CAD0C322DA06}" type="datetimeFigureOut">
              <a:rPr lang="en-US" smtClean="0"/>
              <a:t>10/3/2022</a:t>
            </a:fld>
            <a:endParaRPr lang="en-US"/>
          </a:p>
        </p:txBody>
      </p:sp>
      <p:sp>
        <p:nvSpPr>
          <p:cNvPr id="6" name="Footer Placeholder 5">
            <a:extLst>
              <a:ext uri="{FF2B5EF4-FFF2-40B4-BE49-F238E27FC236}">
                <a16:creationId xmlns:a16="http://schemas.microsoft.com/office/drawing/2014/main" id="{DEC452CE-21C0-BE44-BC76-D67B6B1E3F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4BFD91-62DF-1644-9096-1D4837959408}"/>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4204103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E0A223-FCB2-884B-A78B-8A706FC22A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4A65477-AC62-1F45-A3D6-6B6D802686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5C5EBA5-DD0A-6447-8738-3F43F1C689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C152E6-C21B-BF41-9B58-CAD0C322DA06}" type="datetimeFigureOut">
              <a:rPr lang="en-US" smtClean="0"/>
              <a:t>10/3/2022</a:t>
            </a:fld>
            <a:endParaRPr lang="en-US"/>
          </a:p>
        </p:txBody>
      </p:sp>
      <p:sp>
        <p:nvSpPr>
          <p:cNvPr id="5" name="Footer Placeholder 4">
            <a:extLst>
              <a:ext uri="{FF2B5EF4-FFF2-40B4-BE49-F238E27FC236}">
                <a16:creationId xmlns:a16="http://schemas.microsoft.com/office/drawing/2014/main" id="{8D5B930C-0A04-B045-8B15-47AFB8E8F4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F898A9B-DBE1-7542-BD56-593FCCC30B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BC2C09-31F6-A347-97A1-CEB32AD4AF17}" type="slidenum">
              <a:rPr lang="en-US" smtClean="0"/>
              <a:t>‹#›</a:t>
            </a:fld>
            <a:endParaRPr lang="en-US"/>
          </a:p>
        </p:txBody>
      </p:sp>
    </p:spTree>
    <p:extLst>
      <p:ext uri="{BB962C8B-B14F-4D97-AF65-F5344CB8AC3E}">
        <p14:creationId xmlns:p14="http://schemas.microsoft.com/office/powerpoint/2010/main" val="1729247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AA26F-6556-6040-8275-9B7F59384DB5}"/>
              </a:ext>
            </a:extLst>
          </p:cNvPr>
          <p:cNvSpPr>
            <a:spLocks noGrp="1"/>
          </p:cNvSpPr>
          <p:nvPr>
            <p:ph type="ctrTitle"/>
          </p:nvPr>
        </p:nvSpPr>
        <p:spPr/>
        <p:txBody>
          <a:bodyPr>
            <a:normAutofit fontScale="90000"/>
          </a:bodyPr>
          <a:lstStyle/>
          <a:p>
            <a:r>
              <a:rPr lang="en-US" dirty="0"/>
              <a:t>Boundary Layer Activity Challenge 2</a:t>
            </a:r>
            <a:br>
              <a:rPr lang="en-US" dirty="0"/>
            </a:br>
            <a:r>
              <a:rPr lang="en-US" dirty="0"/>
              <a:t> Submission Template</a:t>
            </a:r>
          </a:p>
        </p:txBody>
      </p:sp>
      <p:sp>
        <p:nvSpPr>
          <p:cNvPr id="3" name="Subtitle 2">
            <a:extLst>
              <a:ext uri="{FF2B5EF4-FFF2-40B4-BE49-F238E27FC236}">
                <a16:creationId xmlns:a16="http://schemas.microsoft.com/office/drawing/2014/main" id="{D3C39295-872D-F043-AD18-32D31C004F04}"/>
              </a:ext>
            </a:extLst>
          </p:cNvPr>
          <p:cNvSpPr>
            <a:spLocks noGrp="1"/>
          </p:cNvSpPr>
          <p:nvPr>
            <p:ph type="subTitle" idx="1"/>
          </p:nvPr>
        </p:nvSpPr>
        <p:spPr/>
        <p:txBody>
          <a:bodyPr vert="horz" lIns="91440" tIns="45720" rIns="91440" bIns="45720" rtlCol="0" anchor="t">
            <a:normAutofit/>
          </a:bodyPr>
          <a:lstStyle/>
          <a:p>
            <a:r>
              <a:rPr lang="en-US" dirty="0"/>
              <a:t>Group Name: </a:t>
            </a:r>
            <a:r>
              <a:rPr lang="en-US" dirty="0">
                <a:solidFill>
                  <a:srgbClr val="FF0000"/>
                </a:solidFill>
              </a:rPr>
              <a:t>ABC DEF</a:t>
            </a:r>
          </a:p>
        </p:txBody>
      </p:sp>
    </p:spTree>
    <p:extLst>
      <p:ext uri="{BB962C8B-B14F-4D97-AF65-F5344CB8AC3E}">
        <p14:creationId xmlns:p14="http://schemas.microsoft.com/office/powerpoint/2010/main" val="2471113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B6C9-A6E5-2D4D-B808-D6A6BB96868F}"/>
              </a:ext>
            </a:extLst>
          </p:cNvPr>
          <p:cNvSpPr>
            <a:spLocks noGrp="1"/>
          </p:cNvSpPr>
          <p:nvPr>
            <p:ph type="title"/>
          </p:nvPr>
        </p:nvSpPr>
        <p:spPr>
          <a:xfrm>
            <a:off x="839788" y="457200"/>
            <a:ext cx="3932237" cy="530225"/>
          </a:xfrm>
        </p:spPr>
        <p:txBody>
          <a:bodyPr>
            <a:normAutofit fontScale="90000"/>
          </a:bodyPr>
          <a:lstStyle/>
          <a:p>
            <a:r>
              <a:rPr lang="en-US" b="1" dirty="0"/>
              <a:t>Instructions</a:t>
            </a:r>
          </a:p>
        </p:txBody>
      </p:sp>
      <p:sp>
        <p:nvSpPr>
          <p:cNvPr id="3" name="Content Placeholder 2">
            <a:extLst>
              <a:ext uri="{FF2B5EF4-FFF2-40B4-BE49-F238E27FC236}">
                <a16:creationId xmlns:a16="http://schemas.microsoft.com/office/drawing/2014/main" id="{B89FD984-68BB-E24D-8D23-0435548978A9}"/>
              </a:ext>
            </a:extLst>
          </p:cNvPr>
          <p:cNvSpPr>
            <a:spLocks noGrp="1"/>
          </p:cNvSpPr>
          <p:nvPr>
            <p:ph idx="1"/>
          </p:nvPr>
        </p:nvSpPr>
        <p:spPr>
          <a:xfrm>
            <a:off x="5183188" y="457201"/>
            <a:ext cx="6172200" cy="5403850"/>
          </a:xfrm>
        </p:spPr>
        <p:txBody>
          <a:bodyPr>
            <a:normAutofit/>
          </a:bodyPr>
          <a:lstStyle/>
          <a:p>
            <a:r>
              <a:rPr lang="en-US" sz="2400" dirty="0">
                <a:solidFill>
                  <a:srgbClr val="FF0000"/>
                </a:solidFill>
              </a:rPr>
              <a:t>Figures Will Generally Go in Boxes Here.</a:t>
            </a:r>
          </a:p>
          <a:p>
            <a:r>
              <a:rPr lang="en-US" sz="2400" dirty="0">
                <a:solidFill>
                  <a:srgbClr val="FF0000"/>
                </a:solidFill>
              </a:rPr>
              <a:t>Please use the tools available in power point to annotate them appropriately.</a:t>
            </a:r>
          </a:p>
        </p:txBody>
      </p:sp>
      <p:sp>
        <p:nvSpPr>
          <p:cNvPr id="4" name="Text Placeholder 3">
            <a:extLst>
              <a:ext uri="{FF2B5EF4-FFF2-40B4-BE49-F238E27FC236}">
                <a16:creationId xmlns:a16="http://schemas.microsoft.com/office/drawing/2014/main" id="{35BC6F00-7421-164A-A712-DA4575A3CDAD}"/>
              </a:ext>
            </a:extLst>
          </p:cNvPr>
          <p:cNvSpPr>
            <a:spLocks noGrp="1"/>
          </p:cNvSpPr>
          <p:nvPr>
            <p:ph type="body" sz="half" idx="2"/>
          </p:nvPr>
        </p:nvSpPr>
        <p:spPr>
          <a:xfrm>
            <a:off x="839788" y="987425"/>
            <a:ext cx="3932237" cy="3811588"/>
          </a:xfrm>
        </p:spPr>
        <p:txBody>
          <a:bodyPr vert="horz" lIns="91440" tIns="45720" rIns="91440" bIns="45720" rtlCol="0" anchor="t">
            <a:normAutofit/>
          </a:bodyPr>
          <a:lstStyle/>
          <a:p>
            <a:r>
              <a:rPr lang="en-US" dirty="0"/>
              <a:t>Please uses this as a guide to submit your work for the Boundary Layer Exercise.</a:t>
            </a:r>
          </a:p>
          <a:p>
            <a:r>
              <a:rPr lang="en-US" dirty="0">
                <a:solidFill>
                  <a:srgbClr val="FF0000"/>
                </a:solidFill>
              </a:rPr>
              <a:t>All text in read may be deleted or replaced.</a:t>
            </a:r>
            <a:endParaRPr lang="en-US" dirty="0">
              <a:solidFill>
                <a:srgbClr val="FF0000"/>
              </a:solidFill>
              <a:cs typeface="Calibri"/>
            </a:endParaRPr>
          </a:p>
        </p:txBody>
      </p:sp>
    </p:spTree>
    <p:extLst>
      <p:ext uri="{BB962C8B-B14F-4D97-AF65-F5344CB8AC3E}">
        <p14:creationId xmlns:p14="http://schemas.microsoft.com/office/powerpoint/2010/main" val="3865894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DCBDF-E852-9246-A9FE-79B203F9F098}"/>
              </a:ext>
            </a:extLst>
          </p:cNvPr>
          <p:cNvSpPr>
            <a:spLocks noGrp="1"/>
          </p:cNvSpPr>
          <p:nvPr>
            <p:ph type="title"/>
          </p:nvPr>
        </p:nvSpPr>
        <p:spPr>
          <a:xfrm>
            <a:off x="382587" y="457200"/>
            <a:ext cx="3932237" cy="530225"/>
          </a:xfrm>
        </p:spPr>
        <p:txBody>
          <a:bodyPr>
            <a:normAutofit fontScale="90000"/>
          </a:bodyPr>
          <a:lstStyle/>
          <a:p>
            <a:r>
              <a:rPr lang="en-US" b="1" dirty="0"/>
              <a:t>Challenge 2 (Slide 1)</a:t>
            </a:r>
          </a:p>
        </p:txBody>
      </p:sp>
      <p:sp>
        <p:nvSpPr>
          <p:cNvPr id="3" name="Content Placeholder 2">
            <a:extLst>
              <a:ext uri="{FF2B5EF4-FFF2-40B4-BE49-F238E27FC236}">
                <a16:creationId xmlns:a16="http://schemas.microsoft.com/office/drawing/2014/main" id="{7D43DC7F-F9E1-1B4D-88DD-8F7EBEEEA742}"/>
              </a:ext>
            </a:extLst>
          </p:cNvPr>
          <p:cNvSpPr>
            <a:spLocks noGrp="1"/>
          </p:cNvSpPr>
          <p:nvPr>
            <p:ph idx="1"/>
          </p:nvPr>
        </p:nvSpPr>
        <p:spPr>
          <a:xfrm>
            <a:off x="5183187" y="298175"/>
            <a:ext cx="6554925" cy="6321286"/>
          </a:xfrm>
        </p:spPr>
        <p:txBody>
          <a:bodyPr/>
          <a:lstStyle/>
          <a:p>
            <a:pPr marL="0" indent="0">
              <a:buNone/>
            </a:pPr>
            <a:r>
              <a:rPr lang="en-US" dirty="0">
                <a:solidFill>
                  <a:srgbClr val="FF0000"/>
                </a:solidFill>
              </a:rPr>
              <a:t>Imagery Supporting Your Answer</a:t>
            </a:r>
          </a:p>
        </p:txBody>
      </p:sp>
      <p:sp>
        <p:nvSpPr>
          <p:cNvPr id="4" name="Text Placeholder 3">
            <a:extLst>
              <a:ext uri="{FF2B5EF4-FFF2-40B4-BE49-F238E27FC236}">
                <a16:creationId xmlns:a16="http://schemas.microsoft.com/office/drawing/2014/main" id="{6538B65D-3728-694F-B672-C4B7A26FF86B}"/>
              </a:ext>
            </a:extLst>
          </p:cNvPr>
          <p:cNvSpPr>
            <a:spLocks noGrp="1"/>
          </p:cNvSpPr>
          <p:nvPr>
            <p:ph type="body" sz="half" idx="2"/>
          </p:nvPr>
        </p:nvSpPr>
        <p:spPr>
          <a:xfrm>
            <a:off x="382588" y="987425"/>
            <a:ext cx="4800599" cy="5632035"/>
          </a:xfrm>
        </p:spPr>
        <p:txBody>
          <a:bodyPr vert="horz" lIns="91440" tIns="45720" rIns="91440" bIns="45720" rtlCol="0" anchor="t">
            <a:normAutofit fontScale="77500" lnSpcReduction="20000"/>
          </a:bodyPr>
          <a:lstStyle/>
          <a:p>
            <a:r>
              <a:rPr lang="en-GB" dirty="0">
                <a:solidFill>
                  <a:srgbClr val="FF0000"/>
                </a:solidFill>
                <a:ea typeface="+mn-lt"/>
                <a:cs typeface="+mn-lt"/>
              </a:rPr>
              <a:t>A key part of any fieldwork activity is planning when and where to deploy your expensive and sensitive equipment. Based on your experience with the radiosonde data in the activity and the Weather Forecasting activity throughout the week, we want you to write a short proposal for when to deploy an additional radiosonde during the field course, taking into account the restrictions on your launch below. The proposal should contain </a:t>
            </a:r>
            <a:r>
              <a:rPr lang="en-GB">
                <a:solidFill>
                  <a:srgbClr val="FF0000"/>
                </a:solidFill>
                <a:ea typeface="+mn-lt"/>
                <a:cs typeface="+mn-lt"/>
              </a:rPr>
              <a:t>the following information:</a:t>
            </a:r>
          </a:p>
          <a:p>
            <a:pPr marL="285750" indent="-285750">
              <a:buFont typeface="Symbol"/>
              <a:buChar char="•"/>
            </a:pPr>
            <a:r>
              <a:rPr lang="en-GB">
                <a:solidFill>
                  <a:srgbClr val="FF0000"/>
                </a:solidFill>
                <a:ea typeface="+mn-lt"/>
                <a:cs typeface="+mn-lt"/>
              </a:rPr>
              <a:t>When would you like to launch the radiosonde?</a:t>
            </a:r>
            <a:endParaRPr lang="en-GB">
              <a:cs typeface="Calibri"/>
            </a:endParaRPr>
          </a:p>
          <a:p>
            <a:pPr marL="285750" indent="-285750">
              <a:buFont typeface="Symbol"/>
              <a:buChar char="•"/>
            </a:pPr>
            <a:r>
              <a:rPr lang="en-GB">
                <a:solidFill>
                  <a:srgbClr val="FF0000"/>
                </a:solidFill>
                <a:ea typeface="+mn-lt"/>
                <a:cs typeface="+mn-lt"/>
              </a:rPr>
              <a:t>Why? What scientific questions you hope to answer?</a:t>
            </a:r>
          </a:p>
          <a:p>
            <a:pPr marL="285750" indent="-285750">
              <a:buFont typeface="Symbol"/>
              <a:buChar char="•"/>
            </a:pPr>
            <a:r>
              <a:rPr lang="en-GB">
                <a:solidFill>
                  <a:srgbClr val="FF0000"/>
                </a:solidFill>
                <a:ea typeface="+mn-lt"/>
                <a:cs typeface="+mn-lt"/>
              </a:rPr>
              <a:t>Is there any uncertainty in your proposal? What can/have you done to </a:t>
            </a:r>
            <a:r>
              <a:rPr lang="en-GB" dirty="0">
                <a:solidFill>
                  <a:srgbClr val="FF0000"/>
                </a:solidFill>
                <a:ea typeface="+mn-lt"/>
                <a:cs typeface="+mn-lt"/>
              </a:rPr>
              <a:t>minimize the uncertainty?</a:t>
            </a:r>
          </a:p>
          <a:p>
            <a:pPr marL="285750" indent="-285750">
              <a:buFont typeface="Symbol"/>
              <a:buChar char="•"/>
            </a:pPr>
            <a:r>
              <a:rPr lang="en-GB" dirty="0">
                <a:solidFill>
                  <a:srgbClr val="FF0000"/>
                </a:solidFill>
                <a:ea typeface="+mn-lt"/>
                <a:cs typeface="+mn-lt"/>
              </a:rPr>
              <a:t>The reasons behind your launch choice (i.e. why you think you will be able to answer the scientific question you propose?)</a:t>
            </a:r>
          </a:p>
          <a:p>
            <a:r>
              <a:rPr lang="en-GB" dirty="0">
                <a:solidFill>
                  <a:srgbClr val="FF0000"/>
                </a:solidFill>
                <a:ea typeface="+mn-lt"/>
                <a:cs typeface="+mn-lt"/>
              </a:rPr>
              <a:t>When designing your experiment, a critical part of your choice will be the meteorological conditions predicted for the day in question. You should make use of the forecast charts provided in the course data catalogue. </a:t>
            </a:r>
          </a:p>
          <a:p>
            <a:r>
              <a:rPr lang="en-GB">
                <a:solidFill>
                  <a:srgbClr val="FF0000"/>
                </a:solidFill>
                <a:ea typeface="+mn-lt"/>
                <a:cs typeface="+mn-lt"/>
              </a:rPr>
              <a:t>As </a:t>
            </a:r>
            <a:r>
              <a:rPr lang="en-GB" dirty="0">
                <a:solidFill>
                  <a:srgbClr val="FF0000"/>
                </a:solidFill>
                <a:ea typeface="+mn-lt"/>
                <a:cs typeface="+mn-lt"/>
              </a:rPr>
              <a:t>part of your proposal please include the following:</a:t>
            </a:r>
            <a:endParaRPr lang="en-GB" dirty="0"/>
          </a:p>
          <a:p>
            <a:pPr>
              <a:buFont typeface="Arial"/>
              <a:buChar char="•"/>
            </a:pPr>
            <a:r>
              <a:rPr lang="en-GB">
                <a:solidFill>
                  <a:srgbClr val="FF0000"/>
                </a:solidFill>
                <a:ea typeface="+mn-lt"/>
                <a:cs typeface="+mn-lt"/>
              </a:rPr>
              <a:t> Describe the characteristics (temperature, moisture and stability) of the </a:t>
            </a:r>
            <a:r>
              <a:rPr lang="en-GB" dirty="0">
                <a:solidFill>
                  <a:srgbClr val="FF0000"/>
                </a:solidFill>
                <a:ea typeface="+mn-lt"/>
                <a:cs typeface="+mn-lt"/>
              </a:rPr>
              <a:t>airmass over Dale Fort. </a:t>
            </a:r>
            <a:endParaRPr lang="en-GB">
              <a:solidFill>
                <a:srgbClr val="FF0000"/>
              </a:solidFill>
              <a:cs typeface="Calibri" panose="020F0502020204030204"/>
            </a:endParaRPr>
          </a:p>
          <a:p>
            <a:pPr>
              <a:buFont typeface="Arial"/>
              <a:buChar char="•"/>
            </a:pPr>
            <a:r>
              <a:rPr lang="en-GB">
                <a:solidFill>
                  <a:srgbClr val="FF0000"/>
                </a:solidFill>
                <a:ea typeface="+mn-lt"/>
                <a:cs typeface="+mn-lt"/>
              </a:rPr>
              <a:t> What is the position of a predicted or analysed frontal feature? How close </a:t>
            </a:r>
            <a:r>
              <a:rPr lang="en-GB" dirty="0">
                <a:solidFill>
                  <a:srgbClr val="FF0000"/>
                </a:solidFill>
                <a:ea typeface="+mn-lt"/>
                <a:cs typeface="+mn-lt"/>
              </a:rPr>
              <a:t>is it to Dale Fort? </a:t>
            </a:r>
            <a:endParaRPr lang="en-GB">
              <a:solidFill>
                <a:srgbClr val="FF0000"/>
              </a:solidFill>
              <a:cs typeface="Calibri" panose="020F0502020204030204"/>
            </a:endParaRPr>
          </a:p>
          <a:p>
            <a:pPr>
              <a:buFont typeface="Arial"/>
              <a:buChar char="•"/>
            </a:pPr>
            <a:r>
              <a:rPr lang="en-GB">
                <a:solidFill>
                  <a:srgbClr val="FF0000"/>
                </a:solidFill>
                <a:ea typeface="+mn-lt"/>
                <a:cs typeface="+mn-lt"/>
              </a:rPr>
              <a:t> Where are cloud layers located over Dale Fort? From the radiosonde </a:t>
            </a:r>
            <a:r>
              <a:rPr lang="en-GB" dirty="0">
                <a:solidFill>
                  <a:srgbClr val="FF0000"/>
                </a:solidFill>
                <a:ea typeface="+mn-lt"/>
                <a:cs typeface="+mn-lt"/>
              </a:rPr>
              <a:t>ascent, how could you derive additional properties of the cloud that could be relevant for us at the surface (for example how much precipitable water)? </a:t>
            </a:r>
            <a:endParaRPr lang="en-GB">
              <a:solidFill>
                <a:srgbClr val="FF0000"/>
              </a:solidFill>
              <a:cs typeface="Calibri"/>
            </a:endParaRPr>
          </a:p>
          <a:p>
            <a:pPr>
              <a:buFont typeface="Arial"/>
              <a:buChar char="•"/>
            </a:pPr>
            <a:r>
              <a:rPr lang="en-GB">
                <a:solidFill>
                  <a:srgbClr val="FF0000"/>
                </a:solidFill>
                <a:ea typeface="+mn-lt"/>
                <a:cs typeface="+mn-lt"/>
              </a:rPr>
              <a:t> How could the radiosonde be used to test the accuracy of a model </a:t>
            </a:r>
            <a:r>
              <a:rPr lang="en-GB" dirty="0">
                <a:solidFill>
                  <a:srgbClr val="FF0000"/>
                </a:solidFill>
                <a:ea typeface="+mn-lt"/>
                <a:cs typeface="+mn-lt"/>
              </a:rPr>
              <a:t>forecast at a critical time for other activities?</a:t>
            </a:r>
          </a:p>
          <a:p>
            <a:r>
              <a:rPr lang="en-GB" dirty="0">
                <a:solidFill>
                  <a:srgbClr val="FF0000"/>
                </a:solidFill>
                <a:ea typeface="+mn-lt"/>
                <a:cs typeface="+mn-lt"/>
              </a:rPr>
              <a:t>Please write ~200-300 words and include the images you are describing on two slides. We will select the winning proposal and that group will get to launch an additional radiosonde.</a:t>
            </a:r>
            <a:endParaRPr lang="en-US">
              <a:solidFill>
                <a:srgbClr val="FF0000"/>
              </a:solidFill>
              <a:ea typeface="+mn-lt"/>
              <a:cs typeface="+mn-lt"/>
            </a:endParaRPr>
          </a:p>
          <a:p>
            <a:endParaRPr lang="en-US" dirty="0">
              <a:solidFill>
                <a:srgbClr val="FF0000"/>
              </a:solidFill>
              <a:cs typeface="Calibri"/>
            </a:endParaRPr>
          </a:p>
          <a:p>
            <a:endParaRPr lang="en-US" dirty="0">
              <a:solidFill>
                <a:srgbClr val="FF0000"/>
              </a:solidFill>
            </a:endParaRPr>
          </a:p>
          <a:p>
            <a:endParaRPr lang="en-US" dirty="0">
              <a:solidFill>
                <a:srgbClr val="FF0000"/>
              </a:solidFill>
            </a:endParaRPr>
          </a:p>
          <a:p>
            <a:endParaRPr lang="en-US" dirty="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346225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DCBDF-E852-9246-A9FE-79B203F9F098}"/>
              </a:ext>
            </a:extLst>
          </p:cNvPr>
          <p:cNvSpPr>
            <a:spLocks noGrp="1"/>
          </p:cNvSpPr>
          <p:nvPr>
            <p:ph type="title"/>
          </p:nvPr>
        </p:nvSpPr>
        <p:spPr>
          <a:xfrm>
            <a:off x="382587" y="457200"/>
            <a:ext cx="3932237" cy="530225"/>
          </a:xfrm>
        </p:spPr>
        <p:txBody>
          <a:bodyPr>
            <a:normAutofit fontScale="90000"/>
          </a:bodyPr>
          <a:lstStyle/>
          <a:p>
            <a:r>
              <a:rPr lang="en-US" b="1" dirty="0"/>
              <a:t>Challenge 2 (Slide 2)</a:t>
            </a:r>
          </a:p>
        </p:txBody>
      </p:sp>
      <p:sp>
        <p:nvSpPr>
          <p:cNvPr id="3" name="Content Placeholder 2">
            <a:extLst>
              <a:ext uri="{FF2B5EF4-FFF2-40B4-BE49-F238E27FC236}">
                <a16:creationId xmlns:a16="http://schemas.microsoft.com/office/drawing/2014/main" id="{7D43DC7F-F9E1-1B4D-88DD-8F7EBEEEA742}"/>
              </a:ext>
            </a:extLst>
          </p:cNvPr>
          <p:cNvSpPr>
            <a:spLocks noGrp="1"/>
          </p:cNvSpPr>
          <p:nvPr>
            <p:ph idx="1"/>
          </p:nvPr>
        </p:nvSpPr>
        <p:spPr>
          <a:xfrm>
            <a:off x="5183187" y="298175"/>
            <a:ext cx="6554925" cy="6321286"/>
          </a:xfrm>
        </p:spPr>
        <p:txBody>
          <a:bodyPr/>
          <a:lstStyle/>
          <a:p>
            <a:pPr marL="0" indent="0">
              <a:buNone/>
            </a:pPr>
            <a:r>
              <a:rPr lang="en-US" dirty="0">
                <a:solidFill>
                  <a:srgbClr val="FF0000"/>
                </a:solidFill>
              </a:rPr>
              <a:t>Imagery Supporting Your Answer</a:t>
            </a:r>
          </a:p>
        </p:txBody>
      </p:sp>
      <p:sp>
        <p:nvSpPr>
          <p:cNvPr id="4" name="Text Placeholder 3">
            <a:extLst>
              <a:ext uri="{FF2B5EF4-FFF2-40B4-BE49-F238E27FC236}">
                <a16:creationId xmlns:a16="http://schemas.microsoft.com/office/drawing/2014/main" id="{6538B65D-3728-694F-B672-C4B7A26FF86B}"/>
              </a:ext>
            </a:extLst>
          </p:cNvPr>
          <p:cNvSpPr>
            <a:spLocks noGrp="1"/>
          </p:cNvSpPr>
          <p:nvPr>
            <p:ph type="body" sz="half" idx="2"/>
          </p:nvPr>
        </p:nvSpPr>
        <p:spPr>
          <a:xfrm>
            <a:off x="382588" y="987425"/>
            <a:ext cx="4800599" cy="5632035"/>
          </a:xfrm>
        </p:spPr>
        <p:txBody>
          <a:bodyPr>
            <a:normAutofit/>
          </a:bodyPr>
          <a:lstStyle/>
          <a:p>
            <a:r>
              <a:rPr lang="en-US" dirty="0">
                <a:solidFill>
                  <a:srgbClr val="FF0000"/>
                </a:solidFill>
              </a:rPr>
              <a:t>Text</a:t>
            </a:r>
          </a:p>
          <a:p>
            <a:endParaRPr lang="en-US" dirty="0">
              <a:solidFill>
                <a:srgbClr val="FF0000"/>
              </a:solidFill>
            </a:endParaRPr>
          </a:p>
          <a:p>
            <a:endParaRPr lang="en-US" dirty="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1406045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5153a4c-a33f-4ddd-a3c7-0ba1c9d89cfd">
      <Terms xmlns="http://schemas.microsoft.com/office/infopath/2007/PartnerControls"/>
    </lcf76f155ced4ddcb4097134ff3c332f>
    <SharedWithUsers xmlns="721d7554-88ac-4b15-96d3-952449cf015b">
      <UserInfo>
        <DisplayName>Amethyst Johnson [RPG]</DisplayName>
        <AccountId>27</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5B7743C686B2C44BC56DF36E14C7296" ma:contentTypeVersion="15" ma:contentTypeDescription="Create a new document." ma:contentTypeScope="" ma:versionID="b1803c8fc199a67ed4bd5123931111ad">
  <xsd:schema xmlns:xsd="http://www.w3.org/2001/XMLSchema" xmlns:xs="http://www.w3.org/2001/XMLSchema" xmlns:p="http://schemas.microsoft.com/office/2006/metadata/properties" xmlns:ns2="d5153a4c-a33f-4ddd-a3c7-0ba1c9d89cfd" xmlns:ns3="721d7554-88ac-4b15-96d3-952449cf015b" targetNamespace="http://schemas.microsoft.com/office/2006/metadata/properties" ma:root="true" ma:fieldsID="5500205b46c54bf04f9406cd2df74a58" ns2:_="" ns3:_="">
    <xsd:import namespace="d5153a4c-a33f-4ddd-a3c7-0ba1c9d89cfd"/>
    <xsd:import namespace="721d7554-88ac-4b15-96d3-952449cf015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DateTaken" minOccurs="0"/>
                <xsd:element ref="ns2:MediaLengthInSeconds" minOccurs="0"/>
                <xsd:element ref="ns2:MediaServiceLocation"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153a4c-a33f-4ddd-a3c7-0ba1c9d89c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3a19cb6-1b10-4512-a12b-f76e45842a2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21d7554-88ac-4b15-96d3-952449cf015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38999D-138B-4B74-83DE-8C00FA7C7F50}">
  <ds:schemaRefs>
    <ds:schemaRef ds:uri="http://schemas.microsoft.com/office/2006/metadata/properties"/>
    <ds:schemaRef ds:uri="http://schemas.microsoft.com/office/infopath/2007/PartnerControls"/>
    <ds:schemaRef ds:uri="d5153a4c-a33f-4ddd-a3c7-0ba1c9d89cfd"/>
  </ds:schemaRefs>
</ds:datastoreItem>
</file>

<file path=customXml/itemProps2.xml><?xml version="1.0" encoding="utf-8"?>
<ds:datastoreItem xmlns:ds="http://schemas.openxmlformats.org/officeDocument/2006/customXml" ds:itemID="{FAA02C9C-AACF-4ED6-80C4-B6D9183DFD21}">
  <ds:schemaRefs>
    <ds:schemaRef ds:uri="http://schemas.microsoft.com/sharepoint/v3/contenttype/forms"/>
  </ds:schemaRefs>
</ds:datastoreItem>
</file>

<file path=customXml/itemProps3.xml><?xml version="1.0" encoding="utf-8"?>
<ds:datastoreItem xmlns:ds="http://schemas.openxmlformats.org/officeDocument/2006/customXml" ds:itemID="{B1384A91-961F-4C14-8E2C-0422428DE2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153a4c-a33f-4ddd-a3c7-0ba1c9d89cfd"/>
    <ds:schemaRef ds:uri="721d7554-88ac-4b15-96d3-952449cf01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10561</TotalTime>
  <Words>402</Words>
  <Application>Microsoft Office PowerPoint</Application>
  <PresentationFormat>Widescreen</PresentationFormat>
  <Paragraphs>26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Boundary Layer Activity Challenge 2  Submission Template</vt:lpstr>
      <vt:lpstr>Instructions</vt:lpstr>
      <vt:lpstr>Challenge 2 (Slide 1)</vt:lpstr>
      <vt:lpstr>Challenge 2 (Slide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Neely III</dc:creator>
  <cp:lastModifiedBy>Ryan Neely III</cp:lastModifiedBy>
  <cp:revision>39</cp:revision>
  <dcterms:created xsi:type="dcterms:W3CDTF">2021-03-15T13:19:04Z</dcterms:created>
  <dcterms:modified xsi:type="dcterms:W3CDTF">2022-10-03T15:21:39Z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0x01010075B7743C686B2C44BC56DF36E14C7296</vt:lpwstr>
  </property>
  <property fmtid="{D5CDD505-2E9C-101B-9397-08002B2CF9AE}" pid="3" name="MediaServiceImageTags">
    <vt:lpwstr/>
  </property>
</Properties>
</file>