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58" r:id="rId7"/>
    <p:sldId id="259"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0297A5-0924-EF4B-991B-B2B998B11D72}" v="920" dt="2021-03-21T22:45:57.050"/>
    <p1510:client id="{5952CE89-643A-4BB1-BCF7-B3CD4FA2096D}" v="61" dt="2022-07-25T11:36:50.724"/>
    <p1510:client id="{C5F08255-04F3-D349-9BA6-EDAF95395F8D}" v="16" dt="2021-03-22T21:22:31.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09"/>
    <p:restoredTop sz="96190"/>
  </p:normalViewPr>
  <p:slideViewPr>
    <p:cSldViewPr snapToGrid="0" snapToObjects="1">
      <p:cViewPr varScale="1">
        <p:scale>
          <a:sx n="123" d="100"/>
          <a:sy n="123" d="100"/>
        </p:scale>
        <p:origin x="4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Neely III" userId="0c260f3f-411c-45b1-af13-c499517de100" providerId="ADAL" clId="{C5F08255-04F3-D349-9BA6-EDAF95395F8D}"/>
    <pc:docChg chg="undo custSel modSld">
      <pc:chgData name="Ryan Neely III" userId="0c260f3f-411c-45b1-af13-c499517de100" providerId="ADAL" clId="{C5F08255-04F3-D349-9BA6-EDAF95395F8D}" dt="2021-03-22T21:23:31.823" v="84" actId="207"/>
      <pc:docMkLst>
        <pc:docMk/>
      </pc:docMkLst>
      <pc:sldChg chg="modSp mod">
        <pc:chgData name="Ryan Neely III" userId="0c260f3f-411c-45b1-af13-c499517de100" providerId="ADAL" clId="{C5F08255-04F3-D349-9BA6-EDAF95395F8D}" dt="2021-03-22T21:19:57.110" v="5"/>
        <pc:sldMkLst>
          <pc:docMk/>
          <pc:sldMk cId="2787495708" sldId="258"/>
        </pc:sldMkLst>
        <pc:spChg chg="mod">
          <ac:chgData name="Ryan Neely III" userId="0c260f3f-411c-45b1-af13-c499517de100" providerId="ADAL" clId="{C5F08255-04F3-D349-9BA6-EDAF95395F8D}" dt="2021-03-22T21:19:57.110" v="5"/>
          <ac:spMkLst>
            <pc:docMk/>
            <pc:sldMk cId="2787495708" sldId="258"/>
            <ac:spMk id="4" creationId="{6538B65D-3728-694F-B672-C4B7A26FF86B}"/>
          </ac:spMkLst>
        </pc:spChg>
      </pc:sldChg>
      <pc:sldChg chg="modSp">
        <pc:chgData name="Ryan Neely III" userId="0c260f3f-411c-45b1-af13-c499517de100" providerId="ADAL" clId="{C5F08255-04F3-D349-9BA6-EDAF95395F8D}" dt="2021-03-22T21:20:09.205" v="6"/>
        <pc:sldMkLst>
          <pc:docMk/>
          <pc:sldMk cId="949529995" sldId="259"/>
        </pc:sldMkLst>
        <pc:spChg chg="mod">
          <ac:chgData name="Ryan Neely III" userId="0c260f3f-411c-45b1-af13-c499517de100" providerId="ADAL" clId="{C5F08255-04F3-D349-9BA6-EDAF95395F8D}" dt="2021-03-22T21:20:09.205" v="6"/>
          <ac:spMkLst>
            <pc:docMk/>
            <pc:sldMk cId="949529995" sldId="259"/>
            <ac:spMk id="4" creationId="{6538B65D-3728-694F-B672-C4B7A26FF86B}"/>
          </ac:spMkLst>
        </pc:spChg>
      </pc:sldChg>
      <pc:sldChg chg="modSp">
        <pc:chgData name="Ryan Neely III" userId="0c260f3f-411c-45b1-af13-c499517de100" providerId="ADAL" clId="{C5F08255-04F3-D349-9BA6-EDAF95395F8D}" dt="2021-03-22T21:20:21.215" v="7"/>
        <pc:sldMkLst>
          <pc:docMk/>
          <pc:sldMk cId="2594508138" sldId="261"/>
        </pc:sldMkLst>
        <pc:spChg chg="mod">
          <ac:chgData name="Ryan Neely III" userId="0c260f3f-411c-45b1-af13-c499517de100" providerId="ADAL" clId="{C5F08255-04F3-D349-9BA6-EDAF95395F8D}" dt="2021-03-22T21:20:21.215" v="7"/>
          <ac:spMkLst>
            <pc:docMk/>
            <pc:sldMk cId="2594508138" sldId="261"/>
            <ac:spMk id="4" creationId="{6538B65D-3728-694F-B672-C4B7A26FF86B}"/>
          </ac:spMkLst>
        </pc:spChg>
      </pc:sldChg>
      <pc:sldChg chg="modSp mod">
        <pc:chgData name="Ryan Neely III" userId="0c260f3f-411c-45b1-af13-c499517de100" providerId="ADAL" clId="{C5F08255-04F3-D349-9BA6-EDAF95395F8D}" dt="2021-03-22T21:21:22.916" v="19" actId="207"/>
        <pc:sldMkLst>
          <pc:docMk/>
          <pc:sldMk cId="2544370379" sldId="262"/>
        </pc:sldMkLst>
        <pc:spChg chg="mod">
          <ac:chgData name="Ryan Neely III" userId="0c260f3f-411c-45b1-af13-c499517de100" providerId="ADAL" clId="{C5F08255-04F3-D349-9BA6-EDAF95395F8D}" dt="2021-03-22T21:21:22.916" v="19" actId="207"/>
          <ac:spMkLst>
            <pc:docMk/>
            <pc:sldMk cId="2544370379" sldId="262"/>
            <ac:spMk id="4" creationId="{6538B65D-3728-694F-B672-C4B7A26FF86B}"/>
          </ac:spMkLst>
        </pc:spChg>
      </pc:sldChg>
      <pc:sldChg chg="modSp mod">
        <pc:chgData name="Ryan Neely III" userId="0c260f3f-411c-45b1-af13-c499517de100" providerId="ADAL" clId="{C5F08255-04F3-D349-9BA6-EDAF95395F8D}" dt="2021-03-22T21:21:18.685" v="18" actId="20577"/>
        <pc:sldMkLst>
          <pc:docMk/>
          <pc:sldMk cId="2224440160" sldId="263"/>
        </pc:sldMkLst>
        <pc:spChg chg="mod">
          <ac:chgData name="Ryan Neely III" userId="0c260f3f-411c-45b1-af13-c499517de100" providerId="ADAL" clId="{C5F08255-04F3-D349-9BA6-EDAF95395F8D}" dt="2021-03-22T21:21:18.685" v="18" actId="20577"/>
          <ac:spMkLst>
            <pc:docMk/>
            <pc:sldMk cId="2224440160" sldId="263"/>
            <ac:spMk id="4" creationId="{6538B65D-3728-694F-B672-C4B7A26FF86B}"/>
          </ac:spMkLst>
        </pc:spChg>
        <pc:spChg chg="mod">
          <ac:chgData name="Ryan Neely III" userId="0c260f3f-411c-45b1-af13-c499517de100" providerId="ADAL" clId="{C5F08255-04F3-D349-9BA6-EDAF95395F8D}" dt="2021-03-22T21:20:56.606" v="11" actId="1076"/>
          <ac:spMkLst>
            <pc:docMk/>
            <pc:sldMk cId="2224440160" sldId="263"/>
            <ac:spMk id="5" creationId="{7E5A591D-8685-A742-B44F-F44723C0A074}"/>
          </ac:spMkLst>
        </pc:spChg>
      </pc:sldChg>
      <pc:sldChg chg="modSp mod">
        <pc:chgData name="Ryan Neely III" userId="0c260f3f-411c-45b1-af13-c499517de100" providerId="ADAL" clId="{C5F08255-04F3-D349-9BA6-EDAF95395F8D}" dt="2021-03-22T21:21:14.340" v="15" actId="20577"/>
        <pc:sldMkLst>
          <pc:docMk/>
          <pc:sldMk cId="3018242121" sldId="264"/>
        </pc:sldMkLst>
        <pc:spChg chg="mod">
          <ac:chgData name="Ryan Neely III" userId="0c260f3f-411c-45b1-af13-c499517de100" providerId="ADAL" clId="{C5F08255-04F3-D349-9BA6-EDAF95395F8D}" dt="2021-03-22T21:21:14.340" v="15" actId="20577"/>
          <ac:spMkLst>
            <pc:docMk/>
            <pc:sldMk cId="3018242121" sldId="264"/>
            <ac:spMk id="4" creationId="{6538B65D-3728-694F-B672-C4B7A26FF86B}"/>
          </ac:spMkLst>
        </pc:spChg>
      </pc:sldChg>
      <pc:sldChg chg="modSp mod">
        <pc:chgData name="Ryan Neely III" userId="0c260f3f-411c-45b1-af13-c499517de100" providerId="ADAL" clId="{C5F08255-04F3-D349-9BA6-EDAF95395F8D}" dt="2021-03-22T21:21:49.596" v="23" actId="20577"/>
        <pc:sldMkLst>
          <pc:docMk/>
          <pc:sldMk cId="2514219100" sldId="265"/>
        </pc:sldMkLst>
        <pc:spChg chg="mod">
          <ac:chgData name="Ryan Neely III" userId="0c260f3f-411c-45b1-af13-c499517de100" providerId="ADAL" clId="{C5F08255-04F3-D349-9BA6-EDAF95395F8D}" dt="2021-03-22T21:21:49.596" v="23" actId="20577"/>
          <ac:spMkLst>
            <pc:docMk/>
            <pc:sldMk cId="2514219100" sldId="265"/>
            <ac:spMk id="4" creationId="{6538B65D-3728-694F-B672-C4B7A26FF86B}"/>
          </ac:spMkLst>
        </pc:spChg>
      </pc:sldChg>
      <pc:sldChg chg="modSp mod">
        <pc:chgData name="Ryan Neely III" userId="0c260f3f-411c-45b1-af13-c499517de100" providerId="ADAL" clId="{C5F08255-04F3-D349-9BA6-EDAF95395F8D}" dt="2021-03-22T21:23:18.270" v="78" actId="20577"/>
        <pc:sldMkLst>
          <pc:docMk/>
          <pc:sldMk cId="346225660" sldId="266"/>
        </pc:sldMkLst>
        <pc:spChg chg="mod">
          <ac:chgData name="Ryan Neely III" userId="0c260f3f-411c-45b1-af13-c499517de100" providerId="ADAL" clId="{C5F08255-04F3-D349-9BA6-EDAF95395F8D}" dt="2021-03-22T21:23:18.270" v="78" actId="20577"/>
          <ac:spMkLst>
            <pc:docMk/>
            <pc:sldMk cId="346225660" sldId="266"/>
            <ac:spMk id="4" creationId="{6538B65D-3728-694F-B672-C4B7A26FF86B}"/>
          </ac:spMkLst>
        </pc:spChg>
      </pc:sldChg>
      <pc:sldChg chg="modSp mod">
        <pc:chgData name="Ryan Neely III" userId="0c260f3f-411c-45b1-af13-c499517de100" providerId="ADAL" clId="{C5F08255-04F3-D349-9BA6-EDAF95395F8D}" dt="2021-03-22T21:23:31.823" v="84" actId="207"/>
        <pc:sldMkLst>
          <pc:docMk/>
          <pc:sldMk cId="1406045235" sldId="267"/>
        </pc:sldMkLst>
        <pc:spChg chg="mod">
          <ac:chgData name="Ryan Neely III" userId="0c260f3f-411c-45b1-af13-c499517de100" providerId="ADAL" clId="{C5F08255-04F3-D349-9BA6-EDAF95395F8D}" dt="2021-03-22T21:23:31.823" v="84" actId="207"/>
          <ac:spMkLst>
            <pc:docMk/>
            <pc:sldMk cId="1406045235" sldId="267"/>
            <ac:spMk id="4" creationId="{6538B65D-3728-694F-B672-C4B7A26FF86B}"/>
          </ac:spMkLst>
        </pc:spChg>
      </pc:sldChg>
    </pc:docChg>
  </pc:docChgLst>
  <pc:docChgLst>
    <pc:chgData name="Ryan Neely III" userId="S::earrn@leeds.ac.uk::0c260f3f-411c-45b1-af13-c499517de100" providerId="AD" clId="Web-{5952CE89-643A-4BB1-BCF7-B3CD4FA2096D}"/>
    <pc:docChg chg="addSld modSld">
      <pc:chgData name="Ryan Neely III" userId="S::earrn@leeds.ac.uk::0c260f3f-411c-45b1-af13-c499517de100" providerId="AD" clId="Web-{5952CE89-643A-4BB1-BCF7-B3CD4FA2096D}" dt="2022-07-25T11:36:50.724" v="61" actId="20577"/>
      <pc:docMkLst>
        <pc:docMk/>
      </pc:docMkLst>
      <pc:sldChg chg="modSp">
        <pc:chgData name="Ryan Neely III" userId="S::earrn@leeds.ac.uk::0c260f3f-411c-45b1-af13-c499517de100" providerId="AD" clId="Web-{5952CE89-643A-4BB1-BCF7-B3CD4FA2096D}" dt="2022-07-25T11:33:39.936" v="8" actId="20577"/>
        <pc:sldMkLst>
          <pc:docMk/>
          <pc:sldMk cId="3865894717" sldId="260"/>
        </pc:sldMkLst>
        <pc:spChg chg="mod">
          <ac:chgData name="Ryan Neely III" userId="S::earrn@leeds.ac.uk::0c260f3f-411c-45b1-af13-c499517de100" providerId="AD" clId="Web-{5952CE89-643A-4BB1-BCF7-B3CD4FA2096D}" dt="2022-07-25T11:33:39.936" v="8" actId="20577"/>
          <ac:spMkLst>
            <pc:docMk/>
            <pc:sldMk cId="3865894717" sldId="260"/>
            <ac:spMk id="4" creationId="{35BC6F00-7421-164A-A712-DA4575A3CDAD}"/>
          </ac:spMkLst>
        </pc:spChg>
      </pc:sldChg>
      <pc:sldChg chg="modSp add replId">
        <pc:chgData name="Ryan Neely III" userId="S::earrn@leeds.ac.uk::0c260f3f-411c-45b1-af13-c499517de100" providerId="AD" clId="Web-{5952CE89-643A-4BB1-BCF7-B3CD4FA2096D}" dt="2022-07-25T11:34:21.282" v="21" actId="20577"/>
        <pc:sldMkLst>
          <pc:docMk/>
          <pc:sldMk cId="2574850588" sldId="262"/>
        </pc:sldMkLst>
        <pc:spChg chg="mod">
          <ac:chgData name="Ryan Neely III" userId="S::earrn@leeds.ac.uk::0c260f3f-411c-45b1-af13-c499517de100" providerId="AD" clId="Web-{5952CE89-643A-4BB1-BCF7-B3CD4FA2096D}" dt="2022-07-25T11:33:14.295" v="2" actId="20577"/>
          <ac:spMkLst>
            <pc:docMk/>
            <pc:sldMk cId="2574850588" sldId="262"/>
            <ac:spMk id="2" creationId="{DE0DCBDF-E852-9246-A9FE-79B203F9F098}"/>
          </ac:spMkLst>
        </pc:spChg>
        <pc:spChg chg="mod">
          <ac:chgData name="Ryan Neely III" userId="S::earrn@leeds.ac.uk::0c260f3f-411c-45b1-af13-c499517de100" providerId="AD" clId="Web-{5952CE89-643A-4BB1-BCF7-B3CD4FA2096D}" dt="2022-07-25T11:34:21.282" v="21" actId="20577"/>
          <ac:spMkLst>
            <pc:docMk/>
            <pc:sldMk cId="2574850588" sldId="262"/>
            <ac:spMk id="3" creationId="{7D43DC7F-F9E1-1B4D-88DD-8F7EBEEEA742}"/>
          </ac:spMkLst>
        </pc:spChg>
        <pc:spChg chg="mod">
          <ac:chgData name="Ryan Neely III" userId="S::earrn@leeds.ac.uk::0c260f3f-411c-45b1-af13-c499517de100" providerId="AD" clId="Web-{5952CE89-643A-4BB1-BCF7-B3CD4FA2096D}" dt="2022-07-25T11:33:32.999" v="6" actId="20577"/>
          <ac:spMkLst>
            <pc:docMk/>
            <pc:sldMk cId="2574850588" sldId="262"/>
            <ac:spMk id="4" creationId="{6538B65D-3728-694F-B672-C4B7A26FF86B}"/>
          </ac:spMkLst>
        </pc:spChg>
      </pc:sldChg>
      <pc:sldChg chg="modSp add replId">
        <pc:chgData name="Ryan Neely III" userId="S::earrn@leeds.ac.uk::0c260f3f-411c-45b1-af13-c499517de100" providerId="AD" clId="Web-{5952CE89-643A-4BB1-BCF7-B3CD4FA2096D}" dt="2022-07-25T11:36:50.724" v="61" actId="20577"/>
        <pc:sldMkLst>
          <pc:docMk/>
          <pc:sldMk cId="1764368879" sldId="263"/>
        </pc:sldMkLst>
        <pc:spChg chg="mod">
          <ac:chgData name="Ryan Neely III" userId="S::earrn@leeds.ac.uk::0c260f3f-411c-45b1-af13-c499517de100" providerId="AD" clId="Web-{5952CE89-643A-4BB1-BCF7-B3CD4FA2096D}" dt="2022-07-25T11:34:37.485" v="25" actId="20577"/>
          <ac:spMkLst>
            <pc:docMk/>
            <pc:sldMk cId="1764368879" sldId="263"/>
            <ac:spMk id="2" creationId="{DE0DCBDF-E852-9246-A9FE-79B203F9F098}"/>
          </ac:spMkLst>
        </pc:spChg>
        <pc:spChg chg="mod">
          <ac:chgData name="Ryan Neely III" userId="S::earrn@leeds.ac.uk::0c260f3f-411c-45b1-af13-c499517de100" providerId="AD" clId="Web-{5952CE89-643A-4BB1-BCF7-B3CD4FA2096D}" dt="2022-07-25T11:36:50.724" v="61" actId="20577"/>
          <ac:spMkLst>
            <pc:docMk/>
            <pc:sldMk cId="1764368879" sldId="263"/>
            <ac:spMk id="3" creationId="{7D43DC7F-F9E1-1B4D-88DD-8F7EBEEEA742}"/>
          </ac:spMkLst>
        </pc:spChg>
        <pc:spChg chg="mod">
          <ac:chgData name="Ryan Neely III" userId="S::earrn@leeds.ac.uk::0c260f3f-411c-45b1-af13-c499517de100" providerId="AD" clId="Web-{5952CE89-643A-4BB1-BCF7-B3CD4FA2096D}" dt="2022-07-25T11:36:48.224" v="53" actId="20577"/>
          <ac:spMkLst>
            <pc:docMk/>
            <pc:sldMk cId="1764368879" sldId="263"/>
            <ac:spMk id="4" creationId="{6538B65D-3728-694F-B672-C4B7A26FF86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AC08B-7F91-2A48-8125-0AA80665291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DF49280-E79F-CE41-96F6-85200B7733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918082E-8675-FC4E-A157-93DCAD68BB6F}"/>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5" name="Footer Placeholder 4">
            <a:extLst>
              <a:ext uri="{FF2B5EF4-FFF2-40B4-BE49-F238E27FC236}">
                <a16:creationId xmlns:a16="http://schemas.microsoft.com/office/drawing/2014/main" id="{21E4E6B2-380A-C94D-B07D-B5C3A43C44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9C3825-01AC-ED44-80CB-F3B0F0AC2177}"/>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766477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F22AB-7283-A440-A1D5-A5D690DEA5C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CF7782C-DA16-D148-BB13-C28CC060C2A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2BD26A9-1D37-0647-BD8A-4BAA2319E455}"/>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5" name="Footer Placeholder 4">
            <a:extLst>
              <a:ext uri="{FF2B5EF4-FFF2-40B4-BE49-F238E27FC236}">
                <a16:creationId xmlns:a16="http://schemas.microsoft.com/office/drawing/2014/main" id="{F949772E-2263-2E4D-96FB-1382D28F95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D7B4E-6E15-424F-89F2-5D302E735243}"/>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275149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4C1939-9A4F-C14B-9E42-71D41B874F6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F5F5D30-5226-EB42-B013-972C6F982FF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ABBAC48-CE47-4C43-9455-648E3997E731}"/>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5" name="Footer Placeholder 4">
            <a:extLst>
              <a:ext uri="{FF2B5EF4-FFF2-40B4-BE49-F238E27FC236}">
                <a16:creationId xmlns:a16="http://schemas.microsoft.com/office/drawing/2014/main" id="{3A63B080-17C9-A14E-A41A-683A271477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7111AA-7111-854E-909D-1A057415CD76}"/>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128572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7A635-049F-AF41-A8E6-740A08D16FD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26CBA83-46DD-9444-AEFA-D65CB8AF04A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53E7016-3B15-8145-AA9A-B67EA6E3B7DD}"/>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5" name="Footer Placeholder 4">
            <a:extLst>
              <a:ext uri="{FF2B5EF4-FFF2-40B4-BE49-F238E27FC236}">
                <a16:creationId xmlns:a16="http://schemas.microsoft.com/office/drawing/2014/main" id="{7FE54402-1FFE-D744-9E98-83C309680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CA44F-5CF9-E44E-A212-5240413E6AE7}"/>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3797363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1BC1D-2CAC-114C-9016-C3BE65A212E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EEDA8FA-BF4C-9A4D-AE86-933359554F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7539BE8-F502-BF4E-8A49-5BF27C284204}"/>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5" name="Footer Placeholder 4">
            <a:extLst>
              <a:ext uri="{FF2B5EF4-FFF2-40B4-BE49-F238E27FC236}">
                <a16:creationId xmlns:a16="http://schemas.microsoft.com/office/drawing/2014/main" id="{1910638C-C934-8C42-A1C2-8B4466D0F2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5AAD49-96FA-D243-BB93-C4B22A8214F7}"/>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313890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2A28B-6C35-314C-9051-1C15B27FC2B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57BE1A5-7FCC-644E-9100-4ADB2A494BD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1DA49AD-B166-EC43-AD1F-7013C9BCC87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065257B-5A05-8047-A5BB-D4B3261D5E3B}"/>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6" name="Footer Placeholder 5">
            <a:extLst>
              <a:ext uri="{FF2B5EF4-FFF2-40B4-BE49-F238E27FC236}">
                <a16:creationId xmlns:a16="http://schemas.microsoft.com/office/drawing/2014/main" id="{50F25D1F-8CD6-B241-A8AF-84ED8BEBC8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42C8B6-6665-5249-B299-3609A733B2D9}"/>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615592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CD1B0-F00C-A848-AC13-1F55C99CADD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9031EC1-628D-674B-BFEF-6D2858B3D3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91AF564-04E1-7445-B7C9-F15EF6265DB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E13208E-595B-A544-ABAC-61ED738EDF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738E261-BAA5-3949-9D22-C0718EF7D32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EEFEC89-078F-BC4B-BB09-EA6541FE3EA2}"/>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8" name="Footer Placeholder 7">
            <a:extLst>
              <a:ext uri="{FF2B5EF4-FFF2-40B4-BE49-F238E27FC236}">
                <a16:creationId xmlns:a16="http://schemas.microsoft.com/office/drawing/2014/main" id="{427BB025-024A-DF41-8C83-B2B2E22221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F189D8-4E95-3949-9540-BFC40FA88F34}"/>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2111687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B1664-C75E-9A42-BC9F-A6420F0E458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E02801E-18F1-AA48-A7B3-8C72B814F30C}"/>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4" name="Footer Placeholder 3">
            <a:extLst>
              <a:ext uri="{FF2B5EF4-FFF2-40B4-BE49-F238E27FC236}">
                <a16:creationId xmlns:a16="http://schemas.microsoft.com/office/drawing/2014/main" id="{0399DC68-407E-EE43-AC72-878F741F03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6C3D65-EF96-C04F-8E6E-A48C0DE55D76}"/>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3681284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20A5FB-D539-044D-B9AA-7954446D72E3}"/>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3" name="Footer Placeholder 2">
            <a:extLst>
              <a:ext uri="{FF2B5EF4-FFF2-40B4-BE49-F238E27FC236}">
                <a16:creationId xmlns:a16="http://schemas.microsoft.com/office/drawing/2014/main" id="{82B36F2E-27EE-F34E-B27C-0121EB9B6F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EC2C62-52FA-7D48-9DAA-D616AADA6126}"/>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123810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8E7D2-1179-4E48-B26F-B45A181001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B90E0A4-5922-5741-9878-495E03A496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FCD80CC-1721-484C-9C05-31267846B9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2057A54-044E-2949-88F2-86AA3526DCB0}"/>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6" name="Footer Placeholder 5">
            <a:extLst>
              <a:ext uri="{FF2B5EF4-FFF2-40B4-BE49-F238E27FC236}">
                <a16:creationId xmlns:a16="http://schemas.microsoft.com/office/drawing/2014/main" id="{2E74E9DA-CA95-B543-B5D6-C8599F3E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C8458A-58B1-F34E-8EE0-AB05BCEDD386}"/>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3891500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8F47C-27DA-3642-A8CE-3E0A6849EC0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A997055-ED40-4745-8150-76B5E219AF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BA26F3-CF14-6D41-B926-1C74C57723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1DD871F-7D80-9041-9E7B-771F7D1CA821}"/>
              </a:ext>
            </a:extLst>
          </p:cNvPr>
          <p:cNvSpPr>
            <a:spLocks noGrp="1"/>
          </p:cNvSpPr>
          <p:nvPr>
            <p:ph type="dt" sz="half" idx="10"/>
          </p:nvPr>
        </p:nvSpPr>
        <p:spPr/>
        <p:txBody>
          <a:bodyPr/>
          <a:lstStyle/>
          <a:p>
            <a:fld id="{3DC152E6-C21B-BF41-9B58-CAD0C322DA06}" type="datetimeFigureOut">
              <a:rPr lang="en-US" smtClean="0"/>
              <a:t>10/2/22</a:t>
            </a:fld>
            <a:endParaRPr lang="en-US"/>
          </a:p>
        </p:txBody>
      </p:sp>
      <p:sp>
        <p:nvSpPr>
          <p:cNvPr id="6" name="Footer Placeholder 5">
            <a:extLst>
              <a:ext uri="{FF2B5EF4-FFF2-40B4-BE49-F238E27FC236}">
                <a16:creationId xmlns:a16="http://schemas.microsoft.com/office/drawing/2014/main" id="{DEC452CE-21C0-BE44-BC76-D67B6B1E3F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BFD91-62DF-1644-9096-1D4837959408}"/>
              </a:ext>
            </a:extLst>
          </p:cNvPr>
          <p:cNvSpPr>
            <a:spLocks noGrp="1"/>
          </p:cNvSpPr>
          <p:nvPr>
            <p:ph type="sldNum" sz="quarter" idx="12"/>
          </p:nvPr>
        </p:nvSpPr>
        <p:spPr/>
        <p:txBody>
          <a:bodyPr/>
          <a:lstStyle/>
          <a:p>
            <a:fld id="{B0BC2C09-31F6-A347-97A1-CEB32AD4AF17}" type="slidenum">
              <a:rPr lang="en-US" smtClean="0"/>
              <a:t>‹#›</a:t>
            </a:fld>
            <a:endParaRPr lang="en-US"/>
          </a:p>
        </p:txBody>
      </p:sp>
    </p:spTree>
    <p:extLst>
      <p:ext uri="{BB962C8B-B14F-4D97-AF65-F5344CB8AC3E}">
        <p14:creationId xmlns:p14="http://schemas.microsoft.com/office/powerpoint/2010/main" val="420410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E0A223-FCB2-884B-A78B-8A706FC22A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4A65477-AC62-1F45-A3D6-6B6D802686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5C5EBA5-DD0A-6447-8738-3F43F1C689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C152E6-C21B-BF41-9B58-CAD0C322DA06}" type="datetimeFigureOut">
              <a:rPr lang="en-US" smtClean="0"/>
              <a:t>10/2/22</a:t>
            </a:fld>
            <a:endParaRPr lang="en-US"/>
          </a:p>
        </p:txBody>
      </p:sp>
      <p:sp>
        <p:nvSpPr>
          <p:cNvPr id="5" name="Footer Placeholder 4">
            <a:extLst>
              <a:ext uri="{FF2B5EF4-FFF2-40B4-BE49-F238E27FC236}">
                <a16:creationId xmlns:a16="http://schemas.microsoft.com/office/drawing/2014/main" id="{8D5B930C-0A04-B045-8B15-47AFB8E8F4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898A9B-DBE1-7542-BD56-593FCCC30B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C2C09-31F6-A347-97A1-CEB32AD4AF17}" type="slidenum">
              <a:rPr lang="en-US" smtClean="0"/>
              <a:t>‹#›</a:t>
            </a:fld>
            <a:endParaRPr lang="en-US"/>
          </a:p>
        </p:txBody>
      </p:sp>
    </p:spTree>
    <p:extLst>
      <p:ext uri="{BB962C8B-B14F-4D97-AF65-F5344CB8AC3E}">
        <p14:creationId xmlns:p14="http://schemas.microsoft.com/office/powerpoint/2010/main" val="1729247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AA26F-6556-6040-8275-9B7F59384DB5}"/>
              </a:ext>
            </a:extLst>
          </p:cNvPr>
          <p:cNvSpPr>
            <a:spLocks noGrp="1"/>
          </p:cNvSpPr>
          <p:nvPr>
            <p:ph type="ctrTitle"/>
          </p:nvPr>
        </p:nvSpPr>
        <p:spPr/>
        <p:txBody>
          <a:bodyPr>
            <a:normAutofit fontScale="90000"/>
          </a:bodyPr>
          <a:lstStyle/>
          <a:p>
            <a:r>
              <a:rPr lang="en-US" dirty="0"/>
              <a:t>Boundary Layer Activity Challenge 1</a:t>
            </a:r>
            <a:br>
              <a:rPr lang="en-US" dirty="0"/>
            </a:br>
            <a:r>
              <a:rPr lang="en-US" dirty="0"/>
              <a:t> Submission Template</a:t>
            </a:r>
          </a:p>
        </p:txBody>
      </p:sp>
      <p:sp>
        <p:nvSpPr>
          <p:cNvPr id="3" name="Subtitle 2">
            <a:extLst>
              <a:ext uri="{FF2B5EF4-FFF2-40B4-BE49-F238E27FC236}">
                <a16:creationId xmlns:a16="http://schemas.microsoft.com/office/drawing/2014/main" id="{D3C39295-872D-F043-AD18-32D31C004F04}"/>
              </a:ext>
            </a:extLst>
          </p:cNvPr>
          <p:cNvSpPr>
            <a:spLocks noGrp="1"/>
          </p:cNvSpPr>
          <p:nvPr>
            <p:ph type="subTitle" idx="1"/>
          </p:nvPr>
        </p:nvSpPr>
        <p:spPr/>
        <p:txBody>
          <a:bodyPr/>
          <a:lstStyle/>
          <a:p>
            <a:r>
              <a:rPr lang="en-US" dirty="0"/>
              <a:t>Group Name: ABC DEF</a:t>
            </a:r>
          </a:p>
        </p:txBody>
      </p:sp>
    </p:spTree>
    <p:extLst>
      <p:ext uri="{BB962C8B-B14F-4D97-AF65-F5344CB8AC3E}">
        <p14:creationId xmlns:p14="http://schemas.microsoft.com/office/powerpoint/2010/main" val="2471113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B6C9-A6E5-2D4D-B808-D6A6BB96868F}"/>
              </a:ext>
            </a:extLst>
          </p:cNvPr>
          <p:cNvSpPr>
            <a:spLocks noGrp="1"/>
          </p:cNvSpPr>
          <p:nvPr>
            <p:ph type="title"/>
          </p:nvPr>
        </p:nvSpPr>
        <p:spPr>
          <a:xfrm>
            <a:off x="839788" y="457200"/>
            <a:ext cx="3932237" cy="530225"/>
          </a:xfrm>
        </p:spPr>
        <p:txBody>
          <a:bodyPr>
            <a:normAutofit fontScale="90000"/>
          </a:bodyPr>
          <a:lstStyle/>
          <a:p>
            <a:r>
              <a:rPr lang="en-US" b="1" dirty="0"/>
              <a:t>Instructions</a:t>
            </a:r>
          </a:p>
        </p:txBody>
      </p:sp>
      <p:sp>
        <p:nvSpPr>
          <p:cNvPr id="3" name="Content Placeholder 2">
            <a:extLst>
              <a:ext uri="{FF2B5EF4-FFF2-40B4-BE49-F238E27FC236}">
                <a16:creationId xmlns:a16="http://schemas.microsoft.com/office/drawing/2014/main" id="{B89FD984-68BB-E24D-8D23-0435548978A9}"/>
              </a:ext>
            </a:extLst>
          </p:cNvPr>
          <p:cNvSpPr>
            <a:spLocks noGrp="1"/>
          </p:cNvSpPr>
          <p:nvPr>
            <p:ph idx="1"/>
          </p:nvPr>
        </p:nvSpPr>
        <p:spPr>
          <a:xfrm>
            <a:off x="5183188" y="457201"/>
            <a:ext cx="6172200" cy="5403850"/>
          </a:xfrm>
        </p:spPr>
        <p:txBody>
          <a:bodyPr>
            <a:normAutofit/>
          </a:bodyPr>
          <a:lstStyle/>
          <a:p>
            <a:r>
              <a:rPr lang="en-US" sz="2400" dirty="0">
                <a:solidFill>
                  <a:srgbClr val="FF0000"/>
                </a:solidFill>
              </a:rPr>
              <a:t>Figures Will Generally Go in Boxes Here.</a:t>
            </a:r>
          </a:p>
          <a:p>
            <a:r>
              <a:rPr lang="en-US" sz="2400" dirty="0">
                <a:solidFill>
                  <a:srgbClr val="FF0000"/>
                </a:solidFill>
              </a:rPr>
              <a:t>Please use the tools available in power point to annotate them appropriately.</a:t>
            </a:r>
          </a:p>
        </p:txBody>
      </p:sp>
      <p:sp>
        <p:nvSpPr>
          <p:cNvPr id="4" name="Text Placeholder 3">
            <a:extLst>
              <a:ext uri="{FF2B5EF4-FFF2-40B4-BE49-F238E27FC236}">
                <a16:creationId xmlns:a16="http://schemas.microsoft.com/office/drawing/2014/main" id="{35BC6F00-7421-164A-A712-DA4575A3CDAD}"/>
              </a:ext>
            </a:extLst>
          </p:cNvPr>
          <p:cNvSpPr>
            <a:spLocks noGrp="1"/>
          </p:cNvSpPr>
          <p:nvPr>
            <p:ph type="body" sz="half" idx="2"/>
          </p:nvPr>
        </p:nvSpPr>
        <p:spPr>
          <a:xfrm>
            <a:off x="839788" y="987425"/>
            <a:ext cx="3932237" cy="3811588"/>
          </a:xfrm>
        </p:spPr>
        <p:txBody>
          <a:bodyPr vert="horz" lIns="91440" tIns="45720" rIns="91440" bIns="45720" rtlCol="0" anchor="t">
            <a:normAutofit/>
          </a:bodyPr>
          <a:lstStyle/>
          <a:p>
            <a:r>
              <a:rPr lang="en-US" dirty="0"/>
              <a:t>Please uses this as a guide to submit your work for the Boundary Layer Exercise.</a:t>
            </a:r>
          </a:p>
          <a:p>
            <a:r>
              <a:rPr lang="en-US" dirty="0">
                <a:solidFill>
                  <a:srgbClr val="FF0000"/>
                </a:solidFill>
              </a:rPr>
              <a:t>All text in read should be deleted</a:t>
            </a:r>
            <a:endParaRPr lang="en-US" dirty="0">
              <a:solidFill>
                <a:srgbClr val="FF0000"/>
              </a:solidFill>
              <a:ea typeface="Calibri"/>
              <a:cs typeface="Calibri"/>
            </a:endParaRPr>
          </a:p>
        </p:txBody>
      </p:sp>
    </p:spTree>
    <p:extLst>
      <p:ext uri="{BB962C8B-B14F-4D97-AF65-F5344CB8AC3E}">
        <p14:creationId xmlns:p14="http://schemas.microsoft.com/office/powerpoint/2010/main" val="386589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DCBDF-E852-9246-A9FE-79B203F9F098}"/>
              </a:ext>
            </a:extLst>
          </p:cNvPr>
          <p:cNvSpPr>
            <a:spLocks noGrp="1"/>
          </p:cNvSpPr>
          <p:nvPr>
            <p:ph type="title"/>
          </p:nvPr>
        </p:nvSpPr>
        <p:spPr>
          <a:xfrm>
            <a:off x="382587" y="457200"/>
            <a:ext cx="3932237" cy="530225"/>
          </a:xfrm>
        </p:spPr>
        <p:txBody>
          <a:bodyPr>
            <a:normAutofit fontScale="90000"/>
          </a:bodyPr>
          <a:lstStyle/>
          <a:p>
            <a:r>
              <a:rPr lang="en-US" b="1" dirty="0"/>
              <a:t>Question 1a</a:t>
            </a:r>
          </a:p>
        </p:txBody>
      </p:sp>
      <p:sp>
        <p:nvSpPr>
          <p:cNvPr id="3" name="Content Placeholder 2">
            <a:extLst>
              <a:ext uri="{FF2B5EF4-FFF2-40B4-BE49-F238E27FC236}">
                <a16:creationId xmlns:a16="http://schemas.microsoft.com/office/drawing/2014/main" id="{7D43DC7F-F9E1-1B4D-88DD-8F7EBEEEA742}"/>
              </a:ext>
            </a:extLst>
          </p:cNvPr>
          <p:cNvSpPr>
            <a:spLocks noGrp="1"/>
          </p:cNvSpPr>
          <p:nvPr>
            <p:ph idx="1"/>
          </p:nvPr>
        </p:nvSpPr>
        <p:spPr>
          <a:xfrm>
            <a:off x="5183188" y="298175"/>
            <a:ext cx="6172200" cy="6321286"/>
          </a:xfrm>
        </p:spPr>
        <p:txBody>
          <a:bodyPr/>
          <a:lstStyle/>
          <a:p>
            <a:pPr marL="0" indent="0">
              <a:buNone/>
            </a:pPr>
            <a:r>
              <a:rPr lang="en-US" dirty="0">
                <a:solidFill>
                  <a:srgbClr val="FF0000"/>
                </a:solidFill>
              </a:rPr>
              <a:t>Skew-T Plot Goes Here</a:t>
            </a:r>
          </a:p>
        </p:txBody>
      </p:sp>
      <p:sp>
        <p:nvSpPr>
          <p:cNvPr id="4" name="Text Placeholder 3">
            <a:extLst>
              <a:ext uri="{FF2B5EF4-FFF2-40B4-BE49-F238E27FC236}">
                <a16:creationId xmlns:a16="http://schemas.microsoft.com/office/drawing/2014/main" id="{6538B65D-3728-694F-B672-C4B7A26FF86B}"/>
              </a:ext>
            </a:extLst>
          </p:cNvPr>
          <p:cNvSpPr>
            <a:spLocks noGrp="1"/>
          </p:cNvSpPr>
          <p:nvPr>
            <p:ph type="body" sz="half" idx="2"/>
          </p:nvPr>
        </p:nvSpPr>
        <p:spPr>
          <a:xfrm>
            <a:off x="382588" y="1182756"/>
            <a:ext cx="4418012" cy="3811588"/>
          </a:xfrm>
        </p:spPr>
        <p:txBody>
          <a:bodyPr/>
          <a:lstStyle/>
          <a:p>
            <a:r>
              <a:rPr lang="en-GB" sz="1800" b="0" i="0" dirty="0">
                <a:solidFill>
                  <a:srgbClr val="FF0000"/>
                </a:solidFill>
                <a:effectLst/>
                <a:latin typeface="Arial" panose="020B0604020202020204" pitchFamily="34" charset="0"/>
              </a:rPr>
              <a:t>a. Write a brief description of your plotted ascent profile identifying features of interest (e.g. cloud layers, frontal surfaces etc). Make sure you also consider the surface analysis chart for the same time. Use the drawing tools in PowerPoint or other available software to label the features on the plot that you identify in the text. </a:t>
            </a:r>
            <a:endParaRPr lang="en-US" dirty="0">
              <a:solidFill>
                <a:srgbClr val="FF0000"/>
              </a:solidFill>
            </a:endParaRPr>
          </a:p>
        </p:txBody>
      </p:sp>
    </p:spTree>
    <p:extLst>
      <p:ext uri="{BB962C8B-B14F-4D97-AF65-F5344CB8AC3E}">
        <p14:creationId xmlns:p14="http://schemas.microsoft.com/office/powerpoint/2010/main" val="2787495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DCBDF-E852-9246-A9FE-79B203F9F098}"/>
              </a:ext>
            </a:extLst>
          </p:cNvPr>
          <p:cNvSpPr>
            <a:spLocks noGrp="1"/>
          </p:cNvSpPr>
          <p:nvPr>
            <p:ph type="title"/>
          </p:nvPr>
        </p:nvSpPr>
        <p:spPr>
          <a:xfrm>
            <a:off x="382587" y="457200"/>
            <a:ext cx="3932237" cy="530225"/>
          </a:xfrm>
        </p:spPr>
        <p:txBody>
          <a:bodyPr>
            <a:normAutofit fontScale="90000"/>
          </a:bodyPr>
          <a:lstStyle/>
          <a:p>
            <a:r>
              <a:rPr lang="en-US" b="1" dirty="0"/>
              <a:t>Question 1b</a:t>
            </a:r>
          </a:p>
        </p:txBody>
      </p:sp>
      <p:sp>
        <p:nvSpPr>
          <p:cNvPr id="3" name="Content Placeholder 2">
            <a:extLst>
              <a:ext uri="{FF2B5EF4-FFF2-40B4-BE49-F238E27FC236}">
                <a16:creationId xmlns:a16="http://schemas.microsoft.com/office/drawing/2014/main" id="{7D43DC7F-F9E1-1B4D-88DD-8F7EBEEEA742}"/>
              </a:ext>
            </a:extLst>
          </p:cNvPr>
          <p:cNvSpPr>
            <a:spLocks noGrp="1"/>
          </p:cNvSpPr>
          <p:nvPr>
            <p:ph idx="1"/>
          </p:nvPr>
        </p:nvSpPr>
        <p:spPr>
          <a:xfrm>
            <a:off x="5183188" y="298175"/>
            <a:ext cx="6172200" cy="6321286"/>
          </a:xfrm>
        </p:spPr>
        <p:txBody>
          <a:bodyPr/>
          <a:lstStyle/>
          <a:p>
            <a:pPr marL="0" indent="0">
              <a:buNone/>
            </a:pPr>
            <a:r>
              <a:rPr lang="en-US" dirty="0">
                <a:solidFill>
                  <a:srgbClr val="FF0000"/>
                </a:solidFill>
              </a:rPr>
              <a:t>Skew-T Plot Goes Here with a graphical depiction of how the LCL is determined.</a:t>
            </a:r>
          </a:p>
        </p:txBody>
      </p:sp>
      <p:sp>
        <p:nvSpPr>
          <p:cNvPr id="4" name="Text Placeholder 3">
            <a:extLst>
              <a:ext uri="{FF2B5EF4-FFF2-40B4-BE49-F238E27FC236}">
                <a16:creationId xmlns:a16="http://schemas.microsoft.com/office/drawing/2014/main" id="{6538B65D-3728-694F-B672-C4B7A26FF86B}"/>
              </a:ext>
            </a:extLst>
          </p:cNvPr>
          <p:cNvSpPr>
            <a:spLocks noGrp="1"/>
          </p:cNvSpPr>
          <p:nvPr>
            <p:ph type="body" sz="half" idx="2"/>
          </p:nvPr>
        </p:nvSpPr>
        <p:spPr>
          <a:xfrm>
            <a:off x="382588" y="1182756"/>
            <a:ext cx="4418012" cy="3811588"/>
          </a:xfrm>
        </p:spPr>
        <p:txBody>
          <a:bodyPr>
            <a:normAutofit/>
          </a:bodyPr>
          <a:lstStyle/>
          <a:p>
            <a:r>
              <a:rPr lang="en-US" sz="1800" dirty="0">
                <a:solidFill>
                  <a:srgbClr val="FF0000"/>
                </a:solidFill>
              </a:rPr>
              <a:t>b. Estimate the lifting condensation level for near-surface air. (Note that radiosonde measurements right at the surface frequently display some errors due handling of the instrument by the operator during the launch.) </a:t>
            </a:r>
          </a:p>
        </p:txBody>
      </p:sp>
    </p:spTree>
    <p:extLst>
      <p:ext uri="{BB962C8B-B14F-4D97-AF65-F5344CB8AC3E}">
        <p14:creationId xmlns:p14="http://schemas.microsoft.com/office/powerpoint/2010/main" val="949529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DCBDF-E852-9246-A9FE-79B203F9F098}"/>
              </a:ext>
            </a:extLst>
          </p:cNvPr>
          <p:cNvSpPr>
            <a:spLocks noGrp="1"/>
          </p:cNvSpPr>
          <p:nvPr>
            <p:ph type="title"/>
          </p:nvPr>
        </p:nvSpPr>
        <p:spPr>
          <a:xfrm>
            <a:off x="382587" y="457200"/>
            <a:ext cx="3932237" cy="530225"/>
          </a:xfrm>
        </p:spPr>
        <p:txBody>
          <a:bodyPr>
            <a:normAutofit fontScale="90000"/>
          </a:bodyPr>
          <a:lstStyle/>
          <a:p>
            <a:r>
              <a:rPr lang="en-US" b="1" dirty="0"/>
              <a:t>Question 1c</a:t>
            </a:r>
          </a:p>
        </p:txBody>
      </p:sp>
      <p:sp>
        <p:nvSpPr>
          <p:cNvPr id="3" name="Content Placeholder 2">
            <a:extLst>
              <a:ext uri="{FF2B5EF4-FFF2-40B4-BE49-F238E27FC236}">
                <a16:creationId xmlns:a16="http://schemas.microsoft.com/office/drawing/2014/main" id="{7D43DC7F-F9E1-1B4D-88DD-8F7EBEEEA742}"/>
              </a:ext>
            </a:extLst>
          </p:cNvPr>
          <p:cNvSpPr>
            <a:spLocks noGrp="1"/>
          </p:cNvSpPr>
          <p:nvPr>
            <p:ph idx="1"/>
          </p:nvPr>
        </p:nvSpPr>
        <p:spPr>
          <a:xfrm>
            <a:off x="5183188" y="298175"/>
            <a:ext cx="6172200" cy="6321286"/>
          </a:xfrm>
        </p:spPr>
        <p:txBody>
          <a:bodyPr/>
          <a:lstStyle/>
          <a:p>
            <a:pPr marL="0" indent="0">
              <a:buNone/>
            </a:pPr>
            <a:r>
              <a:rPr lang="en-US" dirty="0">
                <a:solidFill>
                  <a:srgbClr val="FF0000"/>
                </a:solidFill>
              </a:rPr>
              <a:t>Skew-T Plot Goes Here with depiction of how you determined what the stability is and where any clouds may form (if they are likely to form).</a:t>
            </a:r>
          </a:p>
        </p:txBody>
      </p:sp>
      <p:sp>
        <p:nvSpPr>
          <p:cNvPr id="4" name="Text Placeholder 3">
            <a:extLst>
              <a:ext uri="{FF2B5EF4-FFF2-40B4-BE49-F238E27FC236}">
                <a16:creationId xmlns:a16="http://schemas.microsoft.com/office/drawing/2014/main" id="{6538B65D-3728-694F-B672-C4B7A26FF86B}"/>
              </a:ext>
            </a:extLst>
          </p:cNvPr>
          <p:cNvSpPr>
            <a:spLocks noGrp="1"/>
          </p:cNvSpPr>
          <p:nvPr>
            <p:ph type="body" sz="half" idx="2"/>
          </p:nvPr>
        </p:nvSpPr>
        <p:spPr>
          <a:xfrm>
            <a:off x="382588" y="1182756"/>
            <a:ext cx="4418012" cy="3811588"/>
          </a:xfrm>
        </p:spPr>
        <p:txBody>
          <a:bodyPr>
            <a:normAutofit/>
          </a:bodyPr>
          <a:lstStyle/>
          <a:p>
            <a:r>
              <a:rPr lang="en-US" sz="1800" dirty="0">
                <a:solidFill>
                  <a:srgbClr val="FF0000"/>
                </a:solidFill>
              </a:rPr>
              <a:t>c. Estimate the convective condensation level for near-surface air. (Remember, as with the LCL, when the moisture content in the near-surface layers varies significantly, an average moisture value of the lower layer may be used in place of the surface-parcel moisture value in computing the CCL.) </a:t>
            </a:r>
          </a:p>
        </p:txBody>
      </p:sp>
    </p:spTree>
    <p:extLst>
      <p:ext uri="{BB962C8B-B14F-4D97-AF65-F5344CB8AC3E}">
        <p14:creationId xmlns:p14="http://schemas.microsoft.com/office/powerpoint/2010/main" val="2594508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DCBDF-E852-9246-A9FE-79B203F9F098}"/>
              </a:ext>
            </a:extLst>
          </p:cNvPr>
          <p:cNvSpPr>
            <a:spLocks noGrp="1"/>
          </p:cNvSpPr>
          <p:nvPr>
            <p:ph type="title"/>
          </p:nvPr>
        </p:nvSpPr>
        <p:spPr>
          <a:xfrm>
            <a:off x="382587" y="457200"/>
            <a:ext cx="3932237" cy="530225"/>
          </a:xfrm>
        </p:spPr>
        <p:txBody>
          <a:bodyPr>
            <a:normAutofit fontScale="90000"/>
          </a:bodyPr>
          <a:lstStyle/>
          <a:p>
            <a:r>
              <a:rPr lang="en-US" b="1" dirty="0"/>
              <a:t>Question 1d</a:t>
            </a:r>
          </a:p>
        </p:txBody>
      </p:sp>
      <p:sp>
        <p:nvSpPr>
          <p:cNvPr id="3" name="Content Placeholder 2">
            <a:extLst>
              <a:ext uri="{FF2B5EF4-FFF2-40B4-BE49-F238E27FC236}">
                <a16:creationId xmlns:a16="http://schemas.microsoft.com/office/drawing/2014/main" id="{7D43DC7F-F9E1-1B4D-88DD-8F7EBEEEA742}"/>
              </a:ext>
            </a:extLst>
          </p:cNvPr>
          <p:cNvSpPr>
            <a:spLocks noGrp="1"/>
          </p:cNvSpPr>
          <p:nvPr>
            <p:ph idx="1"/>
          </p:nvPr>
        </p:nvSpPr>
        <p:spPr>
          <a:xfrm>
            <a:off x="5183188" y="298175"/>
            <a:ext cx="6172200" cy="6321286"/>
          </a:xfrm>
        </p:spPr>
        <p:txBody>
          <a:bodyPr vert="horz" lIns="91440" tIns="45720" rIns="91440" bIns="45720" rtlCol="0" anchor="t">
            <a:normAutofit/>
          </a:bodyPr>
          <a:lstStyle/>
          <a:p>
            <a:pPr marL="0" indent="0">
              <a:buNone/>
            </a:pPr>
            <a:r>
              <a:rPr lang="en-US" dirty="0">
                <a:solidFill>
                  <a:srgbClr val="FF0000"/>
                </a:solidFill>
              </a:rPr>
              <a:t>Skew-T Plot Goes Here with </a:t>
            </a:r>
            <a:r>
              <a:rPr lang="en-US" dirty="0" err="1">
                <a:solidFill>
                  <a:srgbClr val="FF0000"/>
                </a:solidFill>
              </a:rPr>
              <a:t>inidication</a:t>
            </a:r>
            <a:r>
              <a:rPr lang="en-US" dirty="0">
                <a:solidFill>
                  <a:srgbClr val="FF0000"/>
                </a:solidFill>
              </a:rPr>
              <a:t> of which layer you chose.</a:t>
            </a:r>
          </a:p>
        </p:txBody>
      </p:sp>
      <p:sp>
        <p:nvSpPr>
          <p:cNvPr id="4" name="Text Placeholder 3">
            <a:extLst>
              <a:ext uri="{FF2B5EF4-FFF2-40B4-BE49-F238E27FC236}">
                <a16:creationId xmlns:a16="http://schemas.microsoft.com/office/drawing/2014/main" id="{6538B65D-3728-694F-B672-C4B7A26FF86B}"/>
              </a:ext>
            </a:extLst>
          </p:cNvPr>
          <p:cNvSpPr>
            <a:spLocks noGrp="1"/>
          </p:cNvSpPr>
          <p:nvPr>
            <p:ph type="body" sz="half" idx="2"/>
          </p:nvPr>
        </p:nvSpPr>
        <p:spPr>
          <a:xfrm>
            <a:off x="382588" y="1182756"/>
            <a:ext cx="4418012" cy="3811588"/>
          </a:xfrm>
        </p:spPr>
        <p:txBody>
          <a:bodyPr vert="horz" lIns="91440" tIns="45720" rIns="91440" bIns="45720" rtlCol="0" anchor="t">
            <a:normAutofit/>
          </a:bodyPr>
          <a:lstStyle/>
          <a:p>
            <a:r>
              <a:rPr lang="en-GB" sz="1800" b="0" i="0" dirty="0">
                <a:solidFill>
                  <a:srgbClr val="FF0000"/>
                </a:solidFill>
                <a:effectLst/>
                <a:latin typeface="Arial" panose="020B0604020202020204" pitchFamily="34" charset="0"/>
              </a:rPr>
              <a:t>d. Pick a layer of interest (say briefly why it is interesting) and calculate the wet-bulb temperature (T</a:t>
            </a:r>
            <a:r>
              <a:rPr lang="en-GB" sz="1800" b="0" i="0" baseline="-25000" dirty="0">
                <a:solidFill>
                  <a:srgbClr val="FF0000"/>
                </a:solidFill>
                <a:effectLst/>
                <a:latin typeface="Arial" panose="020B0604020202020204" pitchFamily="34" charset="0"/>
              </a:rPr>
              <a:t>w</a:t>
            </a:r>
            <a:r>
              <a:rPr lang="en-GB" sz="1800" b="0" i="0" dirty="0">
                <a:solidFill>
                  <a:srgbClr val="FF0000"/>
                </a:solidFill>
                <a:effectLst/>
                <a:latin typeface="Arial" panose="020B0604020202020204" pitchFamily="34" charset="0"/>
              </a:rPr>
              <a:t>) of this layer. Please also say what this temperature means with reference to the layer you chose. </a:t>
            </a:r>
            <a:endParaRPr lang="en-US" dirty="0">
              <a:solidFill>
                <a:srgbClr val="FF0000"/>
              </a:solidFill>
            </a:endParaRPr>
          </a:p>
        </p:txBody>
      </p:sp>
    </p:spTree>
    <p:extLst>
      <p:ext uri="{BB962C8B-B14F-4D97-AF65-F5344CB8AC3E}">
        <p14:creationId xmlns:p14="http://schemas.microsoft.com/office/powerpoint/2010/main" val="2574850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DCBDF-E852-9246-A9FE-79B203F9F098}"/>
              </a:ext>
            </a:extLst>
          </p:cNvPr>
          <p:cNvSpPr>
            <a:spLocks noGrp="1"/>
          </p:cNvSpPr>
          <p:nvPr>
            <p:ph type="title"/>
          </p:nvPr>
        </p:nvSpPr>
        <p:spPr>
          <a:xfrm>
            <a:off x="382587" y="457200"/>
            <a:ext cx="3932237" cy="530225"/>
          </a:xfrm>
        </p:spPr>
        <p:txBody>
          <a:bodyPr>
            <a:normAutofit fontScale="90000"/>
          </a:bodyPr>
          <a:lstStyle/>
          <a:p>
            <a:r>
              <a:rPr lang="en-US" b="1" dirty="0"/>
              <a:t>Question 1e</a:t>
            </a:r>
          </a:p>
        </p:txBody>
      </p:sp>
      <p:sp>
        <p:nvSpPr>
          <p:cNvPr id="3" name="Content Placeholder 2">
            <a:extLst>
              <a:ext uri="{FF2B5EF4-FFF2-40B4-BE49-F238E27FC236}">
                <a16:creationId xmlns:a16="http://schemas.microsoft.com/office/drawing/2014/main" id="{7D43DC7F-F9E1-1B4D-88DD-8F7EBEEEA742}"/>
              </a:ext>
            </a:extLst>
          </p:cNvPr>
          <p:cNvSpPr>
            <a:spLocks noGrp="1"/>
          </p:cNvSpPr>
          <p:nvPr>
            <p:ph idx="1"/>
          </p:nvPr>
        </p:nvSpPr>
        <p:spPr>
          <a:xfrm>
            <a:off x="5183188" y="298175"/>
            <a:ext cx="6172200" cy="6321286"/>
          </a:xfrm>
        </p:spPr>
        <p:txBody>
          <a:bodyPr vert="horz" lIns="91440" tIns="45720" rIns="91440" bIns="45720" rtlCol="0" anchor="t">
            <a:normAutofit/>
          </a:bodyPr>
          <a:lstStyle/>
          <a:p>
            <a:pPr marL="0" indent="0">
              <a:buNone/>
            </a:pPr>
            <a:r>
              <a:rPr lang="en-US" dirty="0">
                <a:solidFill>
                  <a:srgbClr val="FF0000"/>
                </a:solidFill>
              </a:rPr>
              <a:t>Skew-T Plot Goes Here with annotations explaining your answer.</a:t>
            </a:r>
          </a:p>
        </p:txBody>
      </p:sp>
      <p:sp>
        <p:nvSpPr>
          <p:cNvPr id="4" name="Text Placeholder 3">
            <a:extLst>
              <a:ext uri="{FF2B5EF4-FFF2-40B4-BE49-F238E27FC236}">
                <a16:creationId xmlns:a16="http://schemas.microsoft.com/office/drawing/2014/main" id="{6538B65D-3728-694F-B672-C4B7A26FF86B}"/>
              </a:ext>
            </a:extLst>
          </p:cNvPr>
          <p:cNvSpPr>
            <a:spLocks noGrp="1"/>
          </p:cNvSpPr>
          <p:nvPr>
            <p:ph type="body" sz="half" idx="2"/>
          </p:nvPr>
        </p:nvSpPr>
        <p:spPr>
          <a:xfrm>
            <a:off x="382588" y="1182756"/>
            <a:ext cx="4418012" cy="3811588"/>
          </a:xfrm>
        </p:spPr>
        <p:txBody>
          <a:bodyPr vert="horz" lIns="91440" tIns="45720" rIns="91440" bIns="45720" rtlCol="0" anchor="t">
            <a:normAutofit/>
          </a:bodyPr>
          <a:lstStyle/>
          <a:p>
            <a:pPr algn="l" rtl="0" fontAlgn="base"/>
            <a:r>
              <a:rPr lang="en-GB" sz="1800" b="0" i="0" dirty="0">
                <a:solidFill>
                  <a:srgbClr val="FF0000"/>
                </a:solidFill>
                <a:effectLst/>
                <a:latin typeface="Arial" panose="020B0604020202020204" pitchFamily="34" charset="0"/>
              </a:rPr>
              <a:t>e. Determine whether conditions are stable, neutral or unstable.  </a:t>
            </a:r>
            <a:endParaRPr lang="en-GB" b="0" i="0" dirty="0">
              <a:solidFill>
                <a:srgbClr val="FF0000"/>
              </a:solidFill>
              <a:effectLst/>
              <a:latin typeface="Segoe UI" panose="020B0502040204020203" pitchFamily="34" charset="0"/>
            </a:endParaRPr>
          </a:p>
          <a:p>
            <a:pPr algn="l" rtl="0" fontAlgn="base">
              <a:buFont typeface="Arial" panose="020B0604020202020204" pitchFamily="34" charset="0"/>
              <a:buChar char="•"/>
            </a:pPr>
            <a:r>
              <a:rPr lang="en-GB" sz="1800" b="0" i="0" dirty="0">
                <a:solidFill>
                  <a:srgbClr val="FF0000"/>
                </a:solidFill>
                <a:effectLst/>
                <a:latin typeface="Arial" panose="020B0604020202020204" pitchFamily="34" charset="0"/>
              </a:rPr>
              <a:t>Back up your answer with a quantitative analysis of the lapse rate of the profile. </a:t>
            </a:r>
          </a:p>
          <a:p>
            <a:pPr algn="l" rtl="0" fontAlgn="base">
              <a:buFont typeface="Arial" panose="020B0604020202020204" pitchFamily="34" charset="0"/>
              <a:buChar char="•"/>
            </a:pPr>
            <a:r>
              <a:rPr lang="en-GB" sz="1800" b="0" i="0" dirty="0">
                <a:solidFill>
                  <a:srgbClr val="FF0000"/>
                </a:solidFill>
                <a:effectLst/>
                <a:latin typeface="Arial" panose="020B0604020202020204" pitchFamily="34" charset="0"/>
              </a:rPr>
              <a:t>If conditions are unstable, estimate the level to which convection is likely to extend. Are convective clouds likely to form? </a:t>
            </a:r>
          </a:p>
          <a:p>
            <a:pPr algn="l" rtl="0" fontAlgn="base">
              <a:buFont typeface="Arial" panose="020B0604020202020204" pitchFamily="34" charset="0"/>
              <a:buChar char="•"/>
            </a:pPr>
            <a:r>
              <a:rPr lang="en-GB" sz="1800" b="0" i="0" dirty="0">
                <a:solidFill>
                  <a:srgbClr val="FF0000"/>
                </a:solidFill>
                <a:effectLst/>
                <a:latin typeface="Arial" panose="020B0604020202020204" pitchFamily="34" charset="0"/>
              </a:rPr>
              <a:t>How does this compare with the LCL and CCL?  What does this mean? </a:t>
            </a:r>
          </a:p>
        </p:txBody>
      </p:sp>
    </p:spTree>
    <p:extLst>
      <p:ext uri="{BB962C8B-B14F-4D97-AF65-F5344CB8AC3E}">
        <p14:creationId xmlns:p14="http://schemas.microsoft.com/office/powerpoint/2010/main" val="1764368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B7743C686B2C44BC56DF36E14C7296" ma:contentTypeVersion="15" ma:contentTypeDescription="Create a new document." ma:contentTypeScope="" ma:versionID="b1803c8fc199a67ed4bd5123931111ad">
  <xsd:schema xmlns:xsd="http://www.w3.org/2001/XMLSchema" xmlns:xs="http://www.w3.org/2001/XMLSchema" xmlns:p="http://schemas.microsoft.com/office/2006/metadata/properties" xmlns:ns2="d5153a4c-a33f-4ddd-a3c7-0ba1c9d89cfd" xmlns:ns3="721d7554-88ac-4b15-96d3-952449cf015b" targetNamespace="http://schemas.microsoft.com/office/2006/metadata/properties" ma:root="true" ma:fieldsID="5500205b46c54bf04f9406cd2df74a58" ns2:_="" ns3:_="">
    <xsd:import namespace="d5153a4c-a33f-4ddd-a3c7-0ba1c9d89cfd"/>
    <xsd:import namespace="721d7554-88ac-4b15-96d3-952449cf015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LengthInSeconds" minOccurs="0"/>
                <xsd:element ref="ns2:MediaServiceLocation"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153a4c-a33f-4ddd-a3c7-0ba1c9d89c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3a19cb6-1b10-4512-a12b-f76e45842a2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1d7554-88ac-4b15-96d3-952449cf015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5153a4c-a33f-4ddd-a3c7-0ba1c9d89cf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114BC4B-2C1F-4CFB-A563-97B52DF30EC3}"/>
</file>

<file path=customXml/itemProps2.xml><?xml version="1.0" encoding="utf-8"?>
<ds:datastoreItem xmlns:ds="http://schemas.openxmlformats.org/officeDocument/2006/customXml" ds:itemID="{FAA02C9C-AACF-4ED6-80C4-B6D9183DFD21}">
  <ds:schemaRefs>
    <ds:schemaRef ds:uri="http://schemas.microsoft.com/sharepoint/v3/contenttype/forms"/>
  </ds:schemaRefs>
</ds:datastoreItem>
</file>

<file path=customXml/itemProps3.xml><?xml version="1.0" encoding="utf-8"?>
<ds:datastoreItem xmlns:ds="http://schemas.openxmlformats.org/officeDocument/2006/customXml" ds:itemID="{2638999D-138B-4B74-83DE-8C00FA7C7F5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10786</TotalTime>
  <Words>400</Words>
  <Application>Microsoft Macintosh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Segoe UI</vt:lpstr>
      <vt:lpstr>Office Theme</vt:lpstr>
      <vt:lpstr>Boundary Layer Activity Challenge 1  Submission Template</vt:lpstr>
      <vt:lpstr>Instructions</vt:lpstr>
      <vt:lpstr>Question 1a</vt:lpstr>
      <vt:lpstr>Question 1b</vt:lpstr>
      <vt:lpstr>Question 1c</vt:lpstr>
      <vt:lpstr>Question 1d</vt:lpstr>
      <vt:lpstr>Question 1e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Neely III</dc:creator>
  <cp:lastModifiedBy>Ryan Neely III</cp:lastModifiedBy>
  <cp:revision>27</cp:revision>
  <dcterms:created xsi:type="dcterms:W3CDTF">2021-03-15T13:19:04Z</dcterms:created>
  <dcterms:modified xsi:type="dcterms:W3CDTF">2022-10-02T14:29:26Z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0x01010075B7743C686B2C44BC56DF36E14C7296</vt:lpwstr>
  </property>
</Properties>
</file>